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71" r:id="rId4"/>
    <p:sldId id="259" r:id="rId5"/>
    <p:sldId id="260" r:id="rId6"/>
    <p:sldId id="261" r:id="rId7"/>
    <p:sldId id="262" r:id="rId8"/>
    <p:sldId id="264" r:id="rId9"/>
    <p:sldId id="265" r:id="rId10"/>
    <p:sldId id="272" r:id="rId11"/>
    <p:sldId id="266" r:id="rId12"/>
    <p:sldId id="267" r:id="rId13"/>
    <p:sldId id="263" r:id="rId14"/>
    <p:sldId id="269" r:id="rId15"/>
    <p:sldId id="270" r:id="rId16"/>
    <p:sldId id="268" r:id="rId1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110" d="100"/>
          <a:sy n="110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2A574F4D-6BCF-FB4A-BC8B-7469C2E414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xmlns="" id="{18025B81-C93C-4346-9EC8-930316D1B7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FAAAF65E-7288-D941-B9C4-26248DF292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176C9-FAFA-324F-A369-6CB142C9E7E3}" type="datetimeFigureOut">
              <a:rPr lang="fr-FR" smtClean="0"/>
              <a:t>04/01/2019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167E3FF1-2664-C140-B0D3-59CA14167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E962144C-F0C5-3A45-A3ED-411890BA4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06A8-1F69-974D-9FEA-E86901911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2029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7CB16E21-B6E9-FA44-8C3C-60B61E21F9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xmlns="" id="{CF97E29E-CFD8-394B-9D5D-3ED9ADADC5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CA10D019-25EC-5A4C-BD37-DEFBF8CA66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176C9-FAFA-324F-A369-6CB142C9E7E3}" type="datetimeFigureOut">
              <a:rPr lang="fr-FR" smtClean="0"/>
              <a:t>04/01/2019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53F476D2-C855-5447-8052-38D270A46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4F351978-32DE-0C41-8FEA-9E735C808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06A8-1F69-974D-9FEA-E86901911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9090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xmlns="" id="{C0B1B507-F866-6C41-99DF-529D632165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xmlns="" id="{3B53E6F6-9D0D-014E-8910-4DA90E5B80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533CAA7D-96D5-474E-8209-DEF707EFE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176C9-FAFA-324F-A369-6CB142C9E7E3}" type="datetimeFigureOut">
              <a:rPr lang="fr-FR" smtClean="0"/>
              <a:t>04/01/2019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9E9FFF95-CED0-6B46-9D94-C2269CC9F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846BD06E-92BA-254F-B52A-31899FE70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06A8-1F69-974D-9FEA-E86901911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494360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AD2700C-923F-E542-B9EF-D01C226F21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182AFFB3-EC04-FF4A-A6DC-08FA81B23C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801DEF72-6AC2-1C49-B1FA-D74C32E553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176C9-FAFA-324F-A369-6CB142C9E7E3}" type="datetimeFigureOut">
              <a:rPr lang="fr-FR" smtClean="0"/>
              <a:t>04/01/2019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574E5890-E4F7-1B42-AB17-57EC507BB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163C9114-E398-4749-93E0-B69E8BECE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06A8-1F69-974D-9FEA-E86901911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5364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0D298AC0-B7FE-F643-ABA3-41391DE7A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6E834A50-26C3-984F-A1B4-0A628AB271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23E796AE-FA2A-9A43-8C2B-1C3EE9775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176C9-FAFA-324F-A369-6CB142C9E7E3}" type="datetimeFigureOut">
              <a:rPr lang="fr-FR" smtClean="0"/>
              <a:t>04/01/2019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1E3757C4-56D3-5E4E-AA59-E28F61AD7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EA3A6E4D-CA36-4141-A45F-5D852C71C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06A8-1F69-974D-9FEA-E86901911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8023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BEB1BE57-0089-F24D-A42B-66B6AA750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B1C1724F-1C3F-9741-9FD2-A6635C0B01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01FAB616-3D53-374E-AF8C-49D89B75D4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3FBF9096-3CF6-AC46-B237-AC7E3D2E5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176C9-FAFA-324F-A369-6CB142C9E7E3}" type="datetimeFigureOut">
              <a:rPr lang="fr-FR" smtClean="0"/>
              <a:t>04/01/2019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6A51D6DB-4C54-6A4A-A3CF-CEE9E3214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A838E7BF-1E09-E949-9D00-7C39D2E4E0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06A8-1F69-974D-9FEA-E86901911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4465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2E02E891-9CA6-374F-A44A-D3A7445F67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C4B72DF8-65FF-F44E-BE33-8052D33630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xmlns="" id="{5C1629A1-6B57-AE45-A463-6CF24B90E6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xmlns="" id="{97D64880-326C-124E-AD9F-2131624106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xmlns="" id="{1A9F2316-81F2-0F48-974C-0B0CB6984A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xmlns="" id="{06D67668-AA1A-5242-A99A-89EE75DEC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176C9-FAFA-324F-A369-6CB142C9E7E3}" type="datetimeFigureOut">
              <a:rPr lang="fr-FR" smtClean="0"/>
              <a:t>04/01/2019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xmlns="" id="{8C1380C9-04C9-3748-BE05-3D1369F4C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xmlns="" id="{E9060C8A-FB84-D448-BBF8-CC7942B7A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06A8-1F69-974D-9FEA-E86901911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2920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6A660A34-6C68-EF4E-949C-331F43ED1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xmlns="" id="{E8538E9D-E63B-EE47-8252-CB15A40DA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176C9-FAFA-324F-A369-6CB142C9E7E3}" type="datetimeFigureOut">
              <a:rPr lang="fr-FR" smtClean="0"/>
              <a:t>04/01/2019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xmlns="" id="{BE0F7DE9-6BB9-814C-914F-659AD0E9B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xmlns="" id="{2381B8E0-7AB7-EA41-8333-41A819CBA8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06A8-1F69-974D-9FEA-E86901911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15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xmlns="" id="{FDA7F7F1-49A9-E04E-95E1-A082D8ADD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176C9-FAFA-324F-A369-6CB142C9E7E3}" type="datetimeFigureOut">
              <a:rPr lang="fr-FR" smtClean="0"/>
              <a:t>04/01/2019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xmlns="" id="{DB0FC6CD-7804-9849-A62F-1BC7F4E3BA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xmlns="" id="{E7F606F1-0127-3848-B2B1-7280F091D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06A8-1F69-974D-9FEA-E86901911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87171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04B39003-C8BC-444A-BA79-375F46D07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xmlns="" id="{74CDD406-15B6-9444-80A9-13490C945B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A95AA3C0-4436-0349-A44F-7CD35B5BD6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CE51EC06-C78B-FB4A-97E0-9E20CE639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176C9-FAFA-324F-A369-6CB142C9E7E3}" type="datetimeFigureOut">
              <a:rPr lang="fr-FR" smtClean="0"/>
              <a:t>04/01/2019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0C3CA52E-FAA0-E846-B8E6-7701CF5223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9474C478-FF13-4444-BD34-361E055D6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06A8-1F69-974D-9FEA-E86901911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244795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xmlns="" id="{F1E62050-77CE-804F-BD21-76B0361607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xmlns="" id="{08CE1AD7-13AF-1A4D-84C2-E70E076D2A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xmlns="" id="{B7DEE42A-8401-4D46-AFDA-7F3397D60C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xmlns="" id="{84ED3798-A367-BA4D-B4A3-D01A557DD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176C9-FAFA-324F-A369-6CB142C9E7E3}" type="datetimeFigureOut">
              <a:rPr lang="fr-FR" smtClean="0"/>
              <a:t>04/01/2019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xmlns="" id="{C94FF52E-9DAA-3C4F-8043-3887F1B88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xmlns="" id="{8145F8C8-5731-7042-8203-9B88F8158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B06A8-1F69-974D-9FEA-E86901911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7319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xmlns="" id="{033A82F0-594F-C949-A94B-CAECFC8AD0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xmlns="" id="{02C4F9DD-3FD4-CC4D-924D-E30FA18153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fr-FR"/>
              <a:t>Modifier les styles du texte du masque
Deuxième niveau
Troisième niveau
Quatrième niveau
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xmlns="" id="{63E339AC-B158-C945-A659-6C59D491A8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176C9-FAFA-324F-A369-6CB142C9E7E3}" type="datetimeFigureOut">
              <a:rPr lang="fr-FR" smtClean="0"/>
              <a:t>04/01/2019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xmlns="" id="{05CBFEBE-2ACE-8746-A978-7F5EB71E91E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xmlns="" id="{FE9235C5-59D9-1842-AFF5-9FA3BDE169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B06A8-1F69-974D-9FEA-E869019115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5478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cid:ii_15f2ab54107e9745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21435108-5CB9-3B42-BF6E-0B26553DC8D7}"/>
              </a:ext>
            </a:extLst>
          </p:cNvPr>
          <p:cNvSpPr txBox="1"/>
          <p:nvPr/>
        </p:nvSpPr>
        <p:spPr>
          <a:xfrm>
            <a:off x="2386133" y="2782669"/>
            <a:ext cx="79340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3600" b="1" dirty="0">
                <a:latin typeface="Arial" panose="020B0604020202020204" pitchFamily="34" charset="0"/>
                <a:cs typeface="Arial" panose="020B0604020202020204" pitchFamily="34" charset="0"/>
              </a:rPr>
              <a:t>Promouvoir une société inclusive ?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xmlns="" id="{7F3D90BA-F982-5046-917D-A95330E1864E}"/>
              </a:ext>
            </a:extLst>
          </p:cNvPr>
          <p:cNvSpPr txBox="1"/>
          <p:nvPr/>
        </p:nvSpPr>
        <p:spPr>
          <a:xfrm>
            <a:off x="1149178" y="5177481"/>
            <a:ext cx="229691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Nicolas </a:t>
            </a:r>
            <a:r>
              <a:rPr lang="fr-FR" dirty="0" err="1"/>
              <a:t>Eglin</a:t>
            </a:r>
            <a:endParaRPr lang="fr-FR" dirty="0"/>
          </a:p>
          <a:p>
            <a:r>
              <a:rPr lang="fr-FR" dirty="0"/>
              <a:t>Association Les PEP 69</a:t>
            </a:r>
          </a:p>
          <a:p>
            <a:r>
              <a:rPr lang="fr-FR" dirty="0"/>
              <a:t>Président FNASEPH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xmlns="" id="{7FDBC41D-1B8C-AA43-9DB3-2DB4F182B4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4104" y="4893276"/>
            <a:ext cx="1287038" cy="1338789"/>
          </a:xfrm>
          <a:prstGeom prst="rect">
            <a:avLst/>
          </a:prstGeom>
        </p:spPr>
      </p:pic>
      <p:sp>
        <p:nvSpPr>
          <p:cNvPr id="10" name="Rectangle 2">
            <a:extLst>
              <a:ext uri="{FF2B5EF4-FFF2-40B4-BE49-F238E27FC236}">
                <a16:creationId xmlns:a16="http://schemas.microsoft.com/office/drawing/2014/main" xmlns="" id="{F37CBE3D-1DF9-F545-9569-3412072443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76832" y="517748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1025" name="Picture 1" descr="cid:ii_15f2ab54107e9745">
            <a:extLst>
              <a:ext uri="{FF2B5EF4-FFF2-40B4-BE49-F238E27FC236}">
                <a16:creationId xmlns:a16="http://schemas.microsoft.com/office/drawing/2014/main" xmlns="" id="{0E7F59E5-5904-B842-8276-9825A43D7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787" y="5461687"/>
            <a:ext cx="3124200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84585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21435108-5CB9-3B42-BF6E-0B26553DC8D7}"/>
              </a:ext>
            </a:extLst>
          </p:cNvPr>
          <p:cNvSpPr txBox="1"/>
          <p:nvPr/>
        </p:nvSpPr>
        <p:spPr>
          <a:xfrm>
            <a:off x="1094496" y="1164115"/>
            <a:ext cx="5841664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Responsabilité des associations </a:t>
            </a:r>
          </a:p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gestionnaires et représentatives</a:t>
            </a:r>
          </a:p>
          <a:p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Changer de modèles !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9FFDC1AF-2E05-A148-8FF5-C9294F04EE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099785"/>
            <a:ext cx="5638800" cy="359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539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4F5830AA-5CCC-3B48-9BB7-96A6CB5E71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1492960"/>
            <a:ext cx="5716888" cy="450324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21435108-5CB9-3B42-BF6E-0B26553DC8D7}"/>
              </a:ext>
            </a:extLst>
          </p:cNvPr>
          <p:cNvSpPr txBox="1"/>
          <p:nvPr/>
        </p:nvSpPr>
        <p:spPr>
          <a:xfrm>
            <a:off x="1094496" y="1164115"/>
            <a:ext cx="5844870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Responsabilité</a:t>
            </a:r>
          </a:p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des associations représentatives</a:t>
            </a:r>
          </a:p>
          <a:p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Changer de modèles !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Changer de représentations !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3230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21435108-5CB9-3B42-BF6E-0B26553DC8D7}"/>
              </a:ext>
            </a:extLst>
          </p:cNvPr>
          <p:cNvSpPr txBox="1"/>
          <p:nvPr/>
        </p:nvSpPr>
        <p:spPr>
          <a:xfrm>
            <a:off x="1094496" y="1164115"/>
            <a:ext cx="5844870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Responsabilité</a:t>
            </a:r>
          </a:p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des associations représentatives</a:t>
            </a:r>
          </a:p>
          <a:p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Changer de modèles !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Changer de représentations !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S’ouvrir à la coopération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5AD0299E-E348-734C-BE10-6A1AAC1931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3134" y="861793"/>
            <a:ext cx="4196874" cy="5078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6118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21435108-5CB9-3B42-BF6E-0B26553DC8D7}"/>
              </a:ext>
            </a:extLst>
          </p:cNvPr>
          <p:cNvSpPr txBox="1"/>
          <p:nvPr/>
        </p:nvSpPr>
        <p:spPr>
          <a:xfrm>
            <a:off x="1094496" y="1164115"/>
            <a:ext cx="5206875" cy="74174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Et dans l’école ?</a:t>
            </a:r>
          </a:p>
          <a:p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Définir les besoins spécifiques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Promouvoir</a:t>
            </a:r>
            <a:b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la pédagogie différenciée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Reconnaitre l’expertise d’usage</a:t>
            </a: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des familles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416C9792-6D95-3041-8275-6242032788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2756" y="1419913"/>
            <a:ext cx="5451976" cy="453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8378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21435108-5CB9-3B42-BF6E-0B26553DC8D7}"/>
              </a:ext>
            </a:extLst>
          </p:cNvPr>
          <p:cNvSpPr txBox="1"/>
          <p:nvPr/>
        </p:nvSpPr>
        <p:spPr>
          <a:xfrm>
            <a:off x="1094496" y="1164115"/>
            <a:ext cx="4144083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Et dans l’école ?</a:t>
            </a:r>
          </a:p>
          <a:p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Sensibiliser à la diversité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7C5C51A3-E0D9-3948-A638-9A020545DC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8069" y="582057"/>
            <a:ext cx="4029519" cy="569388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55CBCDF8-310E-0641-B4F2-DD62940287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0439" y="4147834"/>
            <a:ext cx="3192162" cy="2128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765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8420C306-F30C-4A4D-A97C-737A98A10CF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28" t="4014" r="4165" b="4560"/>
          <a:stretch/>
        </p:blipFill>
        <p:spPr>
          <a:xfrm>
            <a:off x="5399901" y="1752460"/>
            <a:ext cx="5930271" cy="4226012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21435108-5CB9-3B42-BF6E-0B26553DC8D7}"/>
              </a:ext>
            </a:extLst>
          </p:cNvPr>
          <p:cNvSpPr txBox="1"/>
          <p:nvPr/>
        </p:nvSpPr>
        <p:spPr>
          <a:xfrm>
            <a:off x="1094496" y="1164115"/>
            <a:ext cx="4677242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Et dans l’école ?</a:t>
            </a:r>
          </a:p>
          <a:p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… Avoir un ministère unique</a:t>
            </a:r>
            <a:b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pour tous les enfants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07859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21435108-5CB9-3B42-BF6E-0B26553DC8D7}"/>
              </a:ext>
            </a:extLst>
          </p:cNvPr>
          <p:cNvSpPr txBox="1"/>
          <p:nvPr/>
        </p:nvSpPr>
        <p:spPr>
          <a:xfrm>
            <a:off x="1094496" y="1164115"/>
            <a:ext cx="4059125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En conclusion</a:t>
            </a:r>
          </a:p>
          <a:p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Il n’y a ni vie minuscule,</a:t>
            </a: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ni </a:t>
            </a:r>
            <a:r>
              <a:rPr lang="fr-FR" sz="2800">
                <a:latin typeface="Arial" panose="020B0604020202020204" pitchFamily="34" charset="0"/>
                <a:cs typeface="Arial" panose="020B0604020202020204" pitchFamily="34" charset="0"/>
              </a:rPr>
              <a:t>vie majuscule.</a:t>
            </a:r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fr-FR" sz="2000" i="1" dirty="0">
                <a:latin typeface="Arial" panose="020B0604020202020204" pitchFamily="34" charset="0"/>
                <a:cs typeface="Arial" panose="020B0604020202020204" pitchFamily="34" charset="0"/>
              </a:rPr>
              <a:t>Charles </a:t>
            </a:r>
            <a:r>
              <a:rPr lang="fr-FR" sz="2000" i="1" dirty="0" err="1">
                <a:latin typeface="Arial" panose="020B0604020202020204" pitchFamily="34" charset="0"/>
                <a:cs typeface="Arial" panose="020B0604020202020204" pitchFamily="34" charset="0"/>
              </a:rPr>
              <a:t>Gardou</a:t>
            </a:r>
            <a:endParaRPr lang="fr-FR" sz="20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C212B7D7-DE72-DF4F-A150-623034A607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74923" y="2113005"/>
            <a:ext cx="4065373" cy="4065373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862BF634-150D-724B-A2A8-1857D66976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011" y="679622"/>
            <a:ext cx="3666063" cy="1210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762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21435108-5CB9-3B42-BF6E-0B26553DC8D7}"/>
              </a:ext>
            </a:extLst>
          </p:cNvPr>
          <p:cNvSpPr txBox="1"/>
          <p:nvPr/>
        </p:nvSpPr>
        <p:spPr>
          <a:xfrm>
            <a:off x="1094496" y="1164115"/>
            <a:ext cx="6460423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Les attentes des parents aujourd’hui</a:t>
            </a:r>
          </a:p>
          <a:p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Appliquons la loi de février 2005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Tous à l’école du quartier !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Rejet de l’offre médico-sociale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Vers de nouvelles formes</a:t>
            </a: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d’organisations collectives</a:t>
            </a: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xmlns="" id="{D633D3F3-B562-034B-B8AB-665BD0C45B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276" y="2163464"/>
            <a:ext cx="3219151" cy="3607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5606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21435108-5CB9-3B42-BF6E-0B26553DC8D7}"/>
              </a:ext>
            </a:extLst>
          </p:cNvPr>
          <p:cNvSpPr txBox="1"/>
          <p:nvPr/>
        </p:nvSpPr>
        <p:spPr>
          <a:xfrm>
            <a:off x="1094496" y="1164115"/>
            <a:ext cx="5899372" cy="4770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Vers une société inclusive</a:t>
            </a:r>
          </a:p>
          <a:p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Précocité de l’accueil</a:t>
            </a:r>
          </a:p>
          <a:p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Formation</a:t>
            </a:r>
          </a:p>
          <a:p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Engagement des médias</a:t>
            </a:r>
          </a:p>
          <a:p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Une nouvelle offre médico-sociale ?</a:t>
            </a:r>
          </a:p>
          <a:p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Responsabilité des associations</a:t>
            </a:r>
          </a:p>
          <a:p>
            <a:endParaRPr lang="fr-F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Et dans l’école ?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C5B708EE-5D82-E944-8985-6FDB89CD50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0551" y="435066"/>
            <a:ext cx="3596953" cy="5987867"/>
          </a:xfrm>
          <a:prstGeom prst="rect">
            <a:avLst/>
          </a:prstGeo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077929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21435108-5CB9-3B42-BF6E-0B26553DC8D7}"/>
              </a:ext>
            </a:extLst>
          </p:cNvPr>
          <p:cNvSpPr txBox="1"/>
          <p:nvPr/>
        </p:nvSpPr>
        <p:spPr>
          <a:xfrm>
            <a:off x="1094496" y="1164115"/>
            <a:ext cx="5211170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Précocité de l’accueil</a:t>
            </a:r>
          </a:p>
          <a:p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Accueil de tous en crèche :</a:t>
            </a: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Un mouvement initié en France</a:t>
            </a:r>
            <a:b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à partir des années 80-90</a:t>
            </a: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Une initiative parentale à Lyon :</a:t>
            </a:r>
            <a:b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Association Une Souris Verte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9DEC8DB4-7A08-604B-8CCD-F6BB8C9946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19880" y="2879124"/>
            <a:ext cx="4951602" cy="330009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xmlns="" id="{F4C9BCB9-84D4-CD42-A472-745868BB27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95331" y="1164115"/>
            <a:ext cx="2776151" cy="1083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6570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21435108-5CB9-3B42-BF6E-0B26553DC8D7}"/>
              </a:ext>
            </a:extLst>
          </p:cNvPr>
          <p:cNvSpPr txBox="1"/>
          <p:nvPr/>
        </p:nvSpPr>
        <p:spPr>
          <a:xfrm>
            <a:off x="1094496" y="1164115"/>
            <a:ext cx="5477140" cy="44012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Précocité de l’accueil</a:t>
            </a:r>
          </a:p>
          <a:p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Des rapports en 2009 et 2018</a:t>
            </a:r>
            <a:b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pour inciter au développement</a:t>
            </a:r>
            <a:b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de ces pratiques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Des règles spécifiques</a:t>
            </a:r>
            <a:b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de financement par la Caisse</a:t>
            </a:r>
            <a:b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Nationale des Affaires Familiales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xmlns="" id="{8F147105-7D02-CD41-B9B7-79A76C93A0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7865" y="721735"/>
            <a:ext cx="2019300" cy="2804583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xmlns="" id="{22C40AE2-BA8B-8A4A-80D6-DC01D070E6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0165" y="3904498"/>
            <a:ext cx="2667000" cy="256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61235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21435108-5CB9-3B42-BF6E-0B26553DC8D7}"/>
              </a:ext>
            </a:extLst>
          </p:cNvPr>
          <p:cNvSpPr txBox="1"/>
          <p:nvPr/>
        </p:nvSpPr>
        <p:spPr>
          <a:xfrm>
            <a:off x="1094496" y="1164115"/>
            <a:ext cx="5665333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Formation</a:t>
            </a:r>
          </a:p>
          <a:p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Révision de la formation</a:t>
            </a:r>
            <a:b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des enseignants spécialisés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… mais quid de la formation</a:t>
            </a: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des enseignants non spécialisés ?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… et des formations</a:t>
            </a:r>
            <a:b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des autres professionnels ?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xmlns="" id="{BC1AD17E-4BA1-0C44-9564-2286F10953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4854" y="531341"/>
            <a:ext cx="4437701" cy="609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512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604E2D1C-408C-9440-802F-2CF99E8A26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561" y="247480"/>
            <a:ext cx="10432878" cy="6387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20436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21435108-5CB9-3B42-BF6E-0B26553DC8D7}"/>
              </a:ext>
            </a:extLst>
          </p:cNvPr>
          <p:cNvSpPr txBox="1"/>
          <p:nvPr/>
        </p:nvSpPr>
        <p:spPr>
          <a:xfrm>
            <a:off x="1094496" y="1164115"/>
            <a:ext cx="5245347" cy="5693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Engagement des médias </a:t>
            </a:r>
            <a:b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en faveur d’une société</a:t>
            </a:r>
            <a:b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inclusive</a:t>
            </a:r>
          </a:p>
          <a:p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Accessibilité</a:t>
            </a:r>
            <a:b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des programmes TV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Représentation de la diversité ?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CSA : vers la rédaction</a:t>
            </a: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d’une charte ?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xmlns="" id="{0431944B-2255-BA4C-B39F-F8E20C5DA84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290" r="15423"/>
          <a:stretch/>
        </p:blipFill>
        <p:spPr>
          <a:xfrm>
            <a:off x="6629496" y="1164115"/>
            <a:ext cx="5090985" cy="4718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5731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xmlns="" id="{21435108-5CB9-3B42-BF6E-0B26553DC8D7}"/>
              </a:ext>
            </a:extLst>
          </p:cNvPr>
          <p:cNvSpPr txBox="1"/>
          <p:nvPr/>
        </p:nvSpPr>
        <p:spPr>
          <a:xfrm>
            <a:off x="1094496" y="1164115"/>
            <a:ext cx="4719562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Vers une transformation</a:t>
            </a:r>
          </a:p>
          <a:p>
            <a:r>
              <a:rPr lang="fr-FR" sz="2800" b="1" dirty="0">
                <a:latin typeface="Arial" panose="020B0604020202020204" pitchFamily="34" charset="0"/>
                <a:cs typeface="Arial" panose="020B0604020202020204" pitchFamily="34" charset="0"/>
              </a:rPr>
              <a:t>de l’offre médico-sociale ?</a:t>
            </a:r>
          </a:p>
          <a:p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Un secteur </a:t>
            </a:r>
            <a:r>
              <a:rPr lang="fr-FR" sz="2800" dirty="0" err="1">
                <a:latin typeface="Arial" panose="020B0604020202020204" pitchFamily="34" charset="0"/>
                <a:cs typeface="Arial" panose="020B0604020202020204" pitchFamily="34" charset="0"/>
              </a:rPr>
              <a:t>co-géré</a:t>
            </a: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 avec</a:t>
            </a:r>
          </a:p>
          <a:p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des enjeux contradictoires</a:t>
            </a: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xmlns="" id="{3A7F7EF1-CE4C-0D40-AEDD-CE2B3238C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985" y="1965434"/>
            <a:ext cx="5785069" cy="4338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38701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187</Words>
  <Application>Microsoft Office PowerPoint</Application>
  <PresentationFormat>Grand écran</PresentationFormat>
  <Paragraphs>124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Nicolas EGLIN</dc:creator>
  <cp:lastModifiedBy>Rkia CHAFAQI</cp:lastModifiedBy>
  <cp:revision>8</cp:revision>
  <dcterms:created xsi:type="dcterms:W3CDTF">2019-01-04T10:04:08Z</dcterms:created>
  <dcterms:modified xsi:type="dcterms:W3CDTF">2019-01-04T13:51:27Z</dcterms:modified>
</cp:coreProperties>
</file>