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67" r:id="rId1"/>
  </p:sldMasterIdLst>
  <p:notesMasterIdLst>
    <p:notesMasterId r:id="rId23"/>
  </p:notesMasterIdLst>
  <p:sldIdLst>
    <p:sldId id="256" r:id="rId2"/>
    <p:sldId id="351" r:id="rId3"/>
    <p:sldId id="344" r:id="rId4"/>
    <p:sldId id="345" r:id="rId5"/>
    <p:sldId id="339" r:id="rId6"/>
    <p:sldId id="338" r:id="rId7"/>
    <p:sldId id="322" r:id="rId8"/>
    <p:sldId id="327" r:id="rId9"/>
    <p:sldId id="352" r:id="rId10"/>
    <p:sldId id="340" r:id="rId11"/>
    <p:sldId id="337" r:id="rId12"/>
    <p:sldId id="342" r:id="rId13"/>
    <p:sldId id="354" r:id="rId14"/>
    <p:sldId id="347" r:id="rId15"/>
    <p:sldId id="291" r:id="rId16"/>
    <p:sldId id="306" r:id="rId17"/>
    <p:sldId id="349" r:id="rId18"/>
    <p:sldId id="348" r:id="rId19"/>
    <p:sldId id="350" r:id="rId20"/>
    <p:sldId id="343" r:id="rId21"/>
    <p:sldId id="33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89C0"/>
    <a:srgbClr val="D12816"/>
    <a:srgbClr val="D14414"/>
    <a:srgbClr val="6DC31B"/>
    <a:srgbClr val="76B4BC"/>
    <a:srgbClr val="85BC93"/>
    <a:srgbClr val="149B02"/>
    <a:srgbClr val="0B63C5"/>
    <a:srgbClr val="DD3536"/>
    <a:srgbClr val="FC362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2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74EDA3-EE03-7D42-85EF-A1F7497E7454}" type="doc">
      <dgm:prSet loTypeId="urn:microsoft.com/office/officeart/2005/8/layout/radial4" loCatId="" qsTypeId="urn:microsoft.com/office/officeart/2005/8/quickstyle/3D4" qsCatId="3D" csTypeId="urn:microsoft.com/office/officeart/2005/8/colors/accent0_1" csCatId="mainScheme" phldr="1"/>
      <dgm:spPr/>
      <dgm:t>
        <a:bodyPr/>
        <a:lstStyle/>
        <a:p>
          <a:endParaRPr lang="fr-FR"/>
        </a:p>
      </dgm:t>
    </dgm:pt>
    <dgm:pt modelId="{E49F989B-6619-1647-81EF-526B1D34D415}">
      <dgm:prSet phldrT="[Texte]" custT="1"/>
      <dgm:spPr>
        <a:ln>
          <a:solidFill>
            <a:schemeClr val="tx1"/>
          </a:solidFill>
        </a:ln>
      </dgm:spPr>
      <dgm:t>
        <a:bodyPr/>
        <a:lstStyle/>
        <a:p>
          <a:r>
            <a:rPr lang="fr-FR" sz="1800" b="1" dirty="0" smtClean="0">
              <a:latin typeface="Corbel"/>
              <a:cs typeface="Corbel"/>
            </a:rPr>
            <a:t>3 REGISTRES DE SIGNE </a:t>
          </a:r>
          <a:endParaRPr lang="fr-FR" sz="1800" b="1" dirty="0">
            <a:latin typeface="Corbel"/>
            <a:cs typeface="Corbel"/>
          </a:endParaRPr>
        </a:p>
      </dgm:t>
    </dgm:pt>
    <dgm:pt modelId="{B5078C37-A2BE-8244-9946-0D23F63F2E38}" type="parTrans" cxnId="{2A33B51D-EA89-D04D-9168-CAB59D7872DE}">
      <dgm:prSet/>
      <dgm:spPr/>
      <dgm:t>
        <a:bodyPr/>
        <a:lstStyle/>
        <a:p>
          <a:endParaRPr lang="fr-FR"/>
        </a:p>
      </dgm:t>
    </dgm:pt>
    <dgm:pt modelId="{7F383CFE-FB9C-064E-B57B-1AA0FB9CCFDF}" type="sibTrans" cxnId="{2A33B51D-EA89-D04D-9168-CAB59D7872DE}">
      <dgm:prSet/>
      <dgm:spPr/>
      <dgm:t>
        <a:bodyPr/>
        <a:lstStyle/>
        <a:p>
          <a:endParaRPr lang="fr-FR"/>
        </a:p>
      </dgm:t>
    </dgm:pt>
    <dgm:pt modelId="{15788C51-2E10-D94F-B0A8-8BF26C723D1E}">
      <dgm:prSet phldrT="[Texte]" custT="1"/>
      <dgm:spPr>
        <a:ln>
          <a:solidFill>
            <a:schemeClr val="tx1"/>
          </a:solidFill>
        </a:ln>
      </dgm:spPr>
      <dgm:t>
        <a:bodyPr/>
        <a:lstStyle/>
        <a:p>
          <a:r>
            <a:rPr lang="fr-FR" sz="1800" b="1" dirty="0" smtClean="0">
              <a:latin typeface="Corbel"/>
              <a:cs typeface="Corbel"/>
            </a:rPr>
            <a:t>AFFECTIF</a:t>
          </a:r>
          <a:endParaRPr lang="fr-FR" sz="1800" b="1" dirty="0">
            <a:latin typeface="Corbel"/>
            <a:cs typeface="Corbel"/>
          </a:endParaRPr>
        </a:p>
      </dgm:t>
    </dgm:pt>
    <dgm:pt modelId="{B6D1976A-9312-9B40-8B1E-CDEDD337FB43}" type="parTrans" cxnId="{6B8E7009-5EB5-1343-AF60-339AC5077AD7}">
      <dgm:prSet/>
      <dgm:spPr/>
      <dgm:t>
        <a:bodyPr/>
        <a:lstStyle/>
        <a:p>
          <a:endParaRPr lang="fr-FR"/>
        </a:p>
      </dgm:t>
    </dgm:pt>
    <dgm:pt modelId="{D48767F0-499D-D740-B4F0-27D1384476E4}" type="sibTrans" cxnId="{6B8E7009-5EB5-1343-AF60-339AC5077AD7}">
      <dgm:prSet/>
      <dgm:spPr/>
      <dgm:t>
        <a:bodyPr/>
        <a:lstStyle/>
        <a:p>
          <a:endParaRPr lang="fr-FR"/>
        </a:p>
      </dgm:t>
    </dgm:pt>
    <dgm:pt modelId="{D9F30CDF-9858-DC4F-8660-ACF4478313C0}">
      <dgm:prSet phldrT="[Texte]" custT="1"/>
      <dgm:spPr>
        <a:ln>
          <a:solidFill>
            <a:schemeClr val="tx1"/>
          </a:solidFill>
        </a:ln>
      </dgm:spPr>
      <dgm:t>
        <a:bodyPr/>
        <a:lstStyle/>
        <a:p>
          <a:r>
            <a:rPr lang="fr-FR" sz="1800" b="0" dirty="0" smtClean="0">
              <a:ln>
                <a:solidFill>
                  <a:schemeClr val="tx1"/>
                </a:solidFill>
              </a:ln>
              <a:latin typeface="Corbel"/>
              <a:cs typeface="Corbel"/>
            </a:rPr>
            <a:t>INSTRUMENTAL</a:t>
          </a:r>
          <a:endParaRPr lang="fr-FR" sz="1800" b="0" dirty="0">
            <a:ln>
              <a:solidFill>
                <a:schemeClr val="tx1"/>
              </a:solidFill>
            </a:ln>
            <a:latin typeface="Corbel"/>
            <a:cs typeface="Corbel"/>
          </a:endParaRPr>
        </a:p>
      </dgm:t>
    </dgm:pt>
    <dgm:pt modelId="{65F63F59-1507-3F4A-B610-C79D978795FD}" type="parTrans" cxnId="{54B68914-507B-F54A-9E96-B27967B6ACA1}">
      <dgm:prSet/>
      <dgm:spPr/>
      <dgm:t>
        <a:bodyPr/>
        <a:lstStyle/>
        <a:p>
          <a:endParaRPr lang="fr-FR"/>
        </a:p>
      </dgm:t>
    </dgm:pt>
    <dgm:pt modelId="{D7FAD946-114F-7A4F-B507-3E92F54D2680}" type="sibTrans" cxnId="{54B68914-507B-F54A-9E96-B27967B6ACA1}">
      <dgm:prSet/>
      <dgm:spPr/>
      <dgm:t>
        <a:bodyPr/>
        <a:lstStyle/>
        <a:p>
          <a:endParaRPr lang="fr-FR"/>
        </a:p>
      </dgm:t>
    </dgm:pt>
    <dgm:pt modelId="{A77A9611-F0D6-E84F-BBDD-82536C27FB9E}">
      <dgm:prSet phldrT="[Texte]" custT="1"/>
      <dgm:spPr>
        <a:ln>
          <a:solidFill>
            <a:schemeClr val="tx1"/>
          </a:solidFill>
        </a:ln>
      </dgm:spPr>
      <dgm:t>
        <a:bodyPr/>
        <a:lstStyle/>
        <a:p>
          <a:r>
            <a:rPr lang="fr-FR" sz="1800" b="1" dirty="0" smtClean="0">
              <a:latin typeface="Corbel"/>
              <a:cs typeface="Corbel"/>
            </a:rPr>
            <a:t>REFERENTIEL</a:t>
          </a:r>
          <a:endParaRPr lang="fr-FR" sz="1800" b="1" dirty="0">
            <a:latin typeface="Corbel"/>
            <a:cs typeface="Corbel"/>
          </a:endParaRPr>
        </a:p>
      </dgm:t>
    </dgm:pt>
    <dgm:pt modelId="{B4785433-4086-114B-A803-749D545623B6}" type="parTrans" cxnId="{8BA4A51E-591C-6449-9E55-127B5E12E283}">
      <dgm:prSet/>
      <dgm:spPr/>
      <dgm:t>
        <a:bodyPr/>
        <a:lstStyle/>
        <a:p>
          <a:endParaRPr lang="fr-FR"/>
        </a:p>
      </dgm:t>
    </dgm:pt>
    <dgm:pt modelId="{79660B57-C135-EB47-86FC-12DA0DB43CF9}" type="sibTrans" cxnId="{8BA4A51E-591C-6449-9E55-127B5E12E283}">
      <dgm:prSet/>
      <dgm:spPr/>
      <dgm:t>
        <a:bodyPr/>
        <a:lstStyle/>
        <a:p>
          <a:endParaRPr lang="fr-FR"/>
        </a:p>
      </dgm:t>
    </dgm:pt>
    <dgm:pt modelId="{F5BE2DE3-613C-394E-9454-903DEDFD2A6E}" type="pres">
      <dgm:prSet presAssocID="{4174EDA3-EE03-7D42-85EF-A1F7497E7454}" presName="cycle" presStyleCnt="0">
        <dgm:presLayoutVars>
          <dgm:chMax val="1"/>
          <dgm:dir/>
          <dgm:animLvl val="ctr"/>
          <dgm:resizeHandles val="exact"/>
        </dgm:presLayoutVars>
      </dgm:prSet>
      <dgm:spPr/>
      <dgm:t>
        <a:bodyPr/>
        <a:lstStyle/>
        <a:p>
          <a:endParaRPr lang="fr-FR"/>
        </a:p>
      </dgm:t>
    </dgm:pt>
    <dgm:pt modelId="{6692D447-1AAF-DB40-89DD-29F3CF03CCD1}" type="pres">
      <dgm:prSet presAssocID="{E49F989B-6619-1647-81EF-526B1D34D415}" presName="centerShape" presStyleLbl="node0" presStyleIdx="0" presStyleCnt="1"/>
      <dgm:spPr/>
      <dgm:t>
        <a:bodyPr/>
        <a:lstStyle/>
        <a:p>
          <a:endParaRPr lang="fr-FR"/>
        </a:p>
      </dgm:t>
    </dgm:pt>
    <dgm:pt modelId="{A0848C59-815E-5C42-AF1E-B5CE41A8D28E}" type="pres">
      <dgm:prSet presAssocID="{B6D1976A-9312-9B40-8B1E-CDEDD337FB43}" presName="parTrans" presStyleLbl="bgSibTrans2D1" presStyleIdx="0" presStyleCnt="3"/>
      <dgm:spPr/>
      <dgm:t>
        <a:bodyPr/>
        <a:lstStyle/>
        <a:p>
          <a:endParaRPr lang="fr-FR"/>
        </a:p>
      </dgm:t>
    </dgm:pt>
    <dgm:pt modelId="{F9AFF966-C2E3-4F45-8497-4625A7FFE0D3}" type="pres">
      <dgm:prSet presAssocID="{15788C51-2E10-D94F-B0A8-8BF26C723D1E}" presName="node" presStyleLbl="node1" presStyleIdx="0" presStyleCnt="3">
        <dgm:presLayoutVars>
          <dgm:bulletEnabled val="1"/>
        </dgm:presLayoutVars>
      </dgm:prSet>
      <dgm:spPr/>
      <dgm:t>
        <a:bodyPr/>
        <a:lstStyle/>
        <a:p>
          <a:endParaRPr lang="fr-FR"/>
        </a:p>
      </dgm:t>
    </dgm:pt>
    <dgm:pt modelId="{7479A245-200E-8949-82CB-3F84E7E63BFB}" type="pres">
      <dgm:prSet presAssocID="{65F63F59-1507-3F4A-B610-C79D978795FD}" presName="parTrans" presStyleLbl="bgSibTrans2D1" presStyleIdx="1" presStyleCnt="3"/>
      <dgm:spPr/>
      <dgm:t>
        <a:bodyPr/>
        <a:lstStyle/>
        <a:p>
          <a:endParaRPr lang="fr-FR"/>
        </a:p>
      </dgm:t>
    </dgm:pt>
    <dgm:pt modelId="{4DB70A63-48B4-9B4B-912D-BD6C37A1D5CF}" type="pres">
      <dgm:prSet presAssocID="{D9F30CDF-9858-DC4F-8660-ACF4478313C0}" presName="node" presStyleLbl="node1" presStyleIdx="1" presStyleCnt="3" custScaleX="110955">
        <dgm:presLayoutVars>
          <dgm:bulletEnabled val="1"/>
        </dgm:presLayoutVars>
      </dgm:prSet>
      <dgm:spPr/>
      <dgm:t>
        <a:bodyPr/>
        <a:lstStyle/>
        <a:p>
          <a:endParaRPr lang="fr-FR"/>
        </a:p>
      </dgm:t>
    </dgm:pt>
    <dgm:pt modelId="{BD33F9C5-E5AD-7345-8680-0947DBD40BB0}" type="pres">
      <dgm:prSet presAssocID="{B4785433-4086-114B-A803-749D545623B6}" presName="parTrans" presStyleLbl="bgSibTrans2D1" presStyleIdx="2" presStyleCnt="3"/>
      <dgm:spPr/>
      <dgm:t>
        <a:bodyPr/>
        <a:lstStyle/>
        <a:p>
          <a:endParaRPr lang="fr-FR"/>
        </a:p>
      </dgm:t>
    </dgm:pt>
    <dgm:pt modelId="{C19C0E48-BB75-6641-BD1A-25ACF44449DF}" type="pres">
      <dgm:prSet presAssocID="{A77A9611-F0D6-E84F-BBDD-82536C27FB9E}" presName="node" presStyleLbl="node1" presStyleIdx="2" presStyleCnt="3">
        <dgm:presLayoutVars>
          <dgm:bulletEnabled val="1"/>
        </dgm:presLayoutVars>
      </dgm:prSet>
      <dgm:spPr/>
      <dgm:t>
        <a:bodyPr/>
        <a:lstStyle/>
        <a:p>
          <a:endParaRPr lang="fr-FR"/>
        </a:p>
      </dgm:t>
    </dgm:pt>
  </dgm:ptLst>
  <dgm:cxnLst>
    <dgm:cxn modelId="{A4390329-A8F8-5442-8CA6-9FC5095EFD09}" type="presOf" srcId="{A77A9611-F0D6-E84F-BBDD-82536C27FB9E}" destId="{C19C0E48-BB75-6641-BD1A-25ACF44449DF}" srcOrd="0" destOrd="0" presId="urn:microsoft.com/office/officeart/2005/8/layout/radial4"/>
    <dgm:cxn modelId="{6B8E7009-5EB5-1343-AF60-339AC5077AD7}" srcId="{E49F989B-6619-1647-81EF-526B1D34D415}" destId="{15788C51-2E10-D94F-B0A8-8BF26C723D1E}" srcOrd="0" destOrd="0" parTransId="{B6D1976A-9312-9B40-8B1E-CDEDD337FB43}" sibTransId="{D48767F0-499D-D740-B4F0-27D1384476E4}"/>
    <dgm:cxn modelId="{1E7EF72F-E908-1F4C-8682-0A1BE00377A4}" type="presOf" srcId="{E49F989B-6619-1647-81EF-526B1D34D415}" destId="{6692D447-1AAF-DB40-89DD-29F3CF03CCD1}" srcOrd="0" destOrd="0" presId="urn:microsoft.com/office/officeart/2005/8/layout/radial4"/>
    <dgm:cxn modelId="{D66A2469-EECE-8D43-A4C7-1AADE24B056B}" type="presOf" srcId="{D9F30CDF-9858-DC4F-8660-ACF4478313C0}" destId="{4DB70A63-48B4-9B4B-912D-BD6C37A1D5CF}" srcOrd="0" destOrd="0" presId="urn:microsoft.com/office/officeart/2005/8/layout/radial4"/>
    <dgm:cxn modelId="{8713A4D1-CA8A-8942-BBA5-11B71AF5C06E}" type="presOf" srcId="{65F63F59-1507-3F4A-B610-C79D978795FD}" destId="{7479A245-200E-8949-82CB-3F84E7E63BFB}" srcOrd="0" destOrd="0" presId="urn:microsoft.com/office/officeart/2005/8/layout/radial4"/>
    <dgm:cxn modelId="{00EEA795-58C5-9944-83F4-999B80F89A8D}" type="presOf" srcId="{B4785433-4086-114B-A803-749D545623B6}" destId="{BD33F9C5-E5AD-7345-8680-0947DBD40BB0}" srcOrd="0" destOrd="0" presId="urn:microsoft.com/office/officeart/2005/8/layout/radial4"/>
    <dgm:cxn modelId="{50E1D07E-1C56-1146-B820-DE7625D80D22}" type="presOf" srcId="{B6D1976A-9312-9B40-8B1E-CDEDD337FB43}" destId="{A0848C59-815E-5C42-AF1E-B5CE41A8D28E}" srcOrd="0" destOrd="0" presId="urn:microsoft.com/office/officeart/2005/8/layout/radial4"/>
    <dgm:cxn modelId="{2A33B51D-EA89-D04D-9168-CAB59D7872DE}" srcId="{4174EDA3-EE03-7D42-85EF-A1F7497E7454}" destId="{E49F989B-6619-1647-81EF-526B1D34D415}" srcOrd="0" destOrd="0" parTransId="{B5078C37-A2BE-8244-9946-0D23F63F2E38}" sibTransId="{7F383CFE-FB9C-064E-B57B-1AA0FB9CCFDF}"/>
    <dgm:cxn modelId="{8BA4A51E-591C-6449-9E55-127B5E12E283}" srcId="{E49F989B-6619-1647-81EF-526B1D34D415}" destId="{A77A9611-F0D6-E84F-BBDD-82536C27FB9E}" srcOrd="2" destOrd="0" parTransId="{B4785433-4086-114B-A803-749D545623B6}" sibTransId="{79660B57-C135-EB47-86FC-12DA0DB43CF9}"/>
    <dgm:cxn modelId="{97587BCD-8D83-AE42-B427-BA925CFF45A1}" type="presOf" srcId="{4174EDA3-EE03-7D42-85EF-A1F7497E7454}" destId="{F5BE2DE3-613C-394E-9454-903DEDFD2A6E}" srcOrd="0" destOrd="0" presId="urn:microsoft.com/office/officeart/2005/8/layout/radial4"/>
    <dgm:cxn modelId="{54B68914-507B-F54A-9E96-B27967B6ACA1}" srcId="{E49F989B-6619-1647-81EF-526B1D34D415}" destId="{D9F30CDF-9858-DC4F-8660-ACF4478313C0}" srcOrd="1" destOrd="0" parTransId="{65F63F59-1507-3F4A-B610-C79D978795FD}" sibTransId="{D7FAD946-114F-7A4F-B507-3E92F54D2680}"/>
    <dgm:cxn modelId="{14D02F56-2FA6-CF42-9D6F-E20D370DC824}" type="presOf" srcId="{15788C51-2E10-D94F-B0A8-8BF26C723D1E}" destId="{F9AFF966-C2E3-4F45-8497-4625A7FFE0D3}" srcOrd="0" destOrd="0" presId="urn:microsoft.com/office/officeart/2005/8/layout/radial4"/>
    <dgm:cxn modelId="{7C98249B-49BE-764E-9FAB-1C5D05B6DE3F}" type="presParOf" srcId="{F5BE2DE3-613C-394E-9454-903DEDFD2A6E}" destId="{6692D447-1AAF-DB40-89DD-29F3CF03CCD1}" srcOrd="0" destOrd="0" presId="urn:microsoft.com/office/officeart/2005/8/layout/radial4"/>
    <dgm:cxn modelId="{F34A2652-F8CB-EF46-A12A-C8DEB87026F8}" type="presParOf" srcId="{F5BE2DE3-613C-394E-9454-903DEDFD2A6E}" destId="{A0848C59-815E-5C42-AF1E-B5CE41A8D28E}" srcOrd="1" destOrd="0" presId="urn:microsoft.com/office/officeart/2005/8/layout/radial4"/>
    <dgm:cxn modelId="{6F03DD36-2DED-6449-8E2D-05C4C91C9599}" type="presParOf" srcId="{F5BE2DE3-613C-394E-9454-903DEDFD2A6E}" destId="{F9AFF966-C2E3-4F45-8497-4625A7FFE0D3}" srcOrd="2" destOrd="0" presId="urn:microsoft.com/office/officeart/2005/8/layout/radial4"/>
    <dgm:cxn modelId="{06269ABF-72EA-0840-BDA0-0BE14ED4AE8F}" type="presParOf" srcId="{F5BE2DE3-613C-394E-9454-903DEDFD2A6E}" destId="{7479A245-200E-8949-82CB-3F84E7E63BFB}" srcOrd="3" destOrd="0" presId="urn:microsoft.com/office/officeart/2005/8/layout/radial4"/>
    <dgm:cxn modelId="{342A0429-A6D3-DA48-8E62-CD0D6EED034A}" type="presParOf" srcId="{F5BE2DE3-613C-394E-9454-903DEDFD2A6E}" destId="{4DB70A63-48B4-9B4B-912D-BD6C37A1D5CF}" srcOrd="4" destOrd="0" presId="urn:microsoft.com/office/officeart/2005/8/layout/radial4"/>
    <dgm:cxn modelId="{170A636E-6A89-6442-B849-E3BC40B05EFC}" type="presParOf" srcId="{F5BE2DE3-613C-394E-9454-903DEDFD2A6E}" destId="{BD33F9C5-E5AD-7345-8680-0947DBD40BB0}" srcOrd="5" destOrd="0" presId="urn:microsoft.com/office/officeart/2005/8/layout/radial4"/>
    <dgm:cxn modelId="{D4E663AF-8089-2E44-B87A-DEBECE19D803}" type="presParOf" srcId="{F5BE2DE3-613C-394E-9454-903DEDFD2A6E}" destId="{C19C0E48-BB75-6641-BD1A-25ACF44449D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73FDF5-6503-5649-8A4F-CC6FE065116A}" type="doc">
      <dgm:prSet loTypeId="urn:microsoft.com/office/officeart/2005/8/layout/matrix1" loCatId="" qsTypeId="urn:microsoft.com/office/officeart/2005/8/quickstyle/3D7" qsCatId="3D" csTypeId="urn:microsoft.com/office/officeart/2005/8/colors/accent1_2" csCatId="accent1" phldr="1"/>
      <dgm:spPr/>
      <dgm:t>
        <a:bodyPr/>
        <a:lstStyle/>
        <a:p>
          <a:endParaRPr lang="fr-FR"/>
        </a:p>
      </dgm:t>
    </dgm:pt>
    <dgm:pt modelId="{424E7422-C882-4E47-9093-AEBCAAEA0858}">
      <dgm:prSet phldrT="[Texte]"/>
      <dgm:spPr>
        <a:blipFill rotWithShape="0">
          <a:blip xmlns:r="http://schemas.openxmlformats.org/officeDocument/2006/relationships" r:embed="rId1"/>
          <a:stretch>
            <a:fillRect/>
          </a:stretch>
        </a:blipFill>
      </dgm:spPr>
      <dgm:t>
        <a:bodyPr/>
        <a:lstStyle/>
        <a:p>
          <a:endParaRPr lang="fr-FR" dirty="0"/>
        </a:p>
      </dgm:t>
    </dgm:pt>
    <dgm:pt modelId="{EDBA0039-D0C3-374B-A8DF-CCAF2BED38FC}" type="parTrans" cxnId="{CECA8141-4AE3-7240-9254-0BC8D541E49E}">
      <dgm:prSet/>
      <dgm:spPr/>
      <dgm:t>
        <a:bodyPr/>
        <a:lstStyle/>
        <a:p>
          <a:endParaRPr lang="fr-FR"/>
        </a:p>
      </dgm:t>
    </dgm:pt>
    <dgm:pt modelId="{3084E6C2-F2CC-1340-9EA5-8391E30F5813}" type="sibTrans" cxnId="{CECA8141-4AE3-7240-9254-0BC8D541E49E}">
      <dgm:prSet/>
      <dgm:spPr/>
      <dgm:t>
        <a:bodyPr/>
        <a:lstStyle/>
        <a:p>
          <a:endParaRPr lang="fr-FR"/>
        </a:p>
      </dgm:t>
    </dgm:pt>
    <dgm:pt modelId="{F3C45F0B-9716-CA4B-8B51-F710D8AB5102}">
      <dgm:prSet phldrT="[Texte]"/>
      <dgm:spPr>
        <a:blipFill rotWithShape="0">
          <a:blip xmlns:r="http://schemas.openxmlformats.org/officeDocument/2006/relationships" r:embed="rId2"/>
          <a:stretch>
            <a:fillRect/>
          </a:stretch>
        </a:blipFill>
      </dgm:spPr>
      <dgm:t>
        <a:bodyPr/>
        <a:lstStyle/>
        <a:p>
          <a:endParaRPr lang="fr-FR" dirty="0"/>
        </a:p>
      </dgm:t>
    </dgm:pt>
    <dgm:pt modelId="{AE4021CD-A516-644A-85AA-D5EF1488680D}" type="parTrans" cxnId="{DE2DD96D-1FDD-A04E-B199-7033B2D319AF}">
      <dgm:prSet/>
      <dgm:spPr/>
      <dgm:t>
        <a:bodyPr/>
        <a:lstStyle/>
        <a:p>
          <a:endParaRPr lang="fr-FR"/>
        </a:p>
      </dgm:t>
    </dgm:pt>
    <dgm:pt modelId="{7A5FB420-71F0-194F-A7FE-8335F37B62C4}" type="sibTrans" cxnId="{DE2DD96D-1FDD-A04E-B199-7033B2D319AF}">
      <dgm:prSet/>
      <dgm:spPr/>
      <dgm:t>
        <a:bodyPr/>
        <a:lstStyle/>
        <a:p>
          <a:endParaRPr lang="fr-FR"/>
        </a:p>
      </dgm:t>
    </dgm:pt>
    <dgm:pt modelId="{521B22E8-F48C-C244-BF74-EC44B997DF3E}">
      <dgm:prSet phldrT="[Texte]"/>
      <dgm:spPr>
        <a:blipFill rotWithShape="0">
          <a:blip xmlns:r="http://schemas.openxmlformats.org/officeDocument/2006/relationships" r:embed="rId3"/>
          <a:stretch>
            <a:fillRect/>
          </a:stretch>
        </a:blipFill>
      </dgm:spPr>
      <dgm:t>
        <a:bodyPr/>
        <a:lstStyle/>
        <a:p>
          <a:endParaRPr lang="fr-FR" dirty="0"/>
        </a:p>
      </dgm:t>
    </dgm:pt>
    <dgm:pt modelId="{DCB2865B-E534-D144-84D1-22F9D83E5E27}" type="parTrans" cxnId="{6B0120F5-8E56-EF4B-A002-6AEED9D34C37}">
      <dgm:prSet/>
      <dgm:spPr/>
      <dgm:t>
        <a:bodyPr/>
        <a:lstStyle/>
        <a:p>
          <a:endParaRPr lang="fr-FR"/>
        </a:p>
      </dgm:t>
    </dgm:pt>
    <dgm:pt modelId="{DB870C75-248A-D045-8386-5CB49B86E434}" type="sibTrans" cxnId="{6B0120F5-8E56-EF4B-A002-6AEED9D34C37}">
      <dgm:prSet/>
      <dgm:spPr/>
      <dgm:t>
        <a:bodyPr/>
        <a:lstStyle/>
        <a:p>
          <a:endParaRPr lang="fr-FR"/>
        </a:p>
      </dgm:t>
    </dgm:pt>
    <dgm:pt modelId="{BCD0C412-9764-D245-BACA-2774CFAA4D12}">
      <dgm:prSet phldrT="[Texte]"/>
      <dgm:spPr>
        <a:blipFill rotWithShape="0">
          <a:blip xmlns:r="http://schemas.openxmlformats.org/officeDocument/2006/relationships" r:embed="rId4"/>
          <a:stretch>
            <a:fillRect/>
          </a:stretch>
        </a:blipFill>
      </dgm:spPr>
      <dgm:t>
        <a:bodyPr/>
        <a:lstStyle/>
        <a:p>
          <a:endParaRPr lang="fr-FR" dirty="0"/>
        </a:p>
      </dgm:t>
    </dgm:pt>
    <dgm:pt modelId="{68506293-9465-5B48-9B43-6CA1F636B45E}" type="parTrans" cxnId="{F2842191-24D9-4147-AF38-0C4A98510826}">
      <dgm:prSet/>
      <dgm:spPr/>
      <dgm:t>
        <a:bodyPr/>
        <a:lstStyle/>
        <a:p>
          <a:endParaRPr lang="fr-FR"/>
        </a:p>
      </dgm:t>
    </dgm:pt>
    <dgm:pt modelId="{812701A4-24E7-6340-AA85-2961DB853D9B}" type="sibTrans" cxnId="{F2842191-24D9-4147-AF38-0C4A98510826}">
      <dgm:prSet/>
      <dgm:spPr/>
      <dgm:t>
        <a:bodyPr/>
        <a:lstStyle/>
        <a:p>
          <a:endParaRPr lang="fr-FR"/>
        </a:p>
      </dgm:t>
    </dgm:pt>
    <dgm:pt modelId="{010CFF1C-CCE1-EB41-8777-E564E11D93A7}">
      <dgm:prSet phldrT="[Texte]"/>
      <dgm:spPr>
        <a:blipFill rotWithShape="0">
          <a:blip xmlns:r="http://schemas.openxmlformats.org/officeDocument/2006/relationships" r:embed="rId5"/>
          <a:stretch>
            <a:fillRect/>
          </a:stretch>
        </a:blipFill>
      </dgm:spPr>
      <dgm:t>
        <a:bodyPr/>
        <a:lstStyle/>
        <a:p>
          <a:endParaRPr lang="fr-FR" dirty="0"/>
        </a:p>
      </dgm:t>
    </dgm:pt>
    <dgm:pt modelId="{60201E6B-4C61-2949-A2EF-2177FED8286D}" type="parTrans" cxnId="{C0AEAED7-4168-9D48-9BEC-BDD03CA2231E}">
      <dgm:prSet/>
      <dgm:spPr/>
      <dgm:t>
        <a:bodyPr/>
        <a:lstStyle/>
        <a:p>
          <a:endParaRPr lang="fr-FR"/>
        </a:p>
      </dgm:t>
    </dgm:pt>
    <dgm:pt modelId="{74B12DB7-CCA2-D541-B220-9E27E3C86C13}" type="sibTrans" cxnId="{C0AEAED7-4168-9D48-9BEC-BDD03CA2231E}">
      <dgm:prSet/>
      <dgm:spPr/>
      <dgm:t>
        <a:bodyPr/>
        <a:lstStyle/>
        <a:p>
          <a:endParaRPr lang="fr-FR"/>
        </a:p>
      </dgm:t>
    </dgm:pt>
    <dgm:pt modelId="{04523094-2B89-634D-95E2-FBD5C25F9E9A}" type="pres">
      <dgm:prSet presAssocID="{ED73FDF5-6503-5649-8A4F-CC6FE065116A}" presName="diagram" presStyleCnt="0">
        <dgm:presLayoutVars>
          <dgm:chMax val="1"/>
          <dgm:dir/>
          <dgm:animLvl val="ctr"/>
          <dgm:resizeHandles val="exact"/>
        </dgm:presLayoutVars>
      </dgm:prSet>
      <dgm:spPr/>
      <dgm:t>
        <a:bodyPr/>
        <a:lstStyle/>
        <a:p>
          <a:endParaRPr lang="fr-FR"/>
        </a:p>
      </dgm:t>
    </dgm:pt>
    <dgm:pt modelId="{6FF6F52F-AF67-1449-9502-1E37DF78F517}" type="pres">
      <dgm:prSet presAssocID="{ED73FDF5-6503-5649-8A4F-CC6FE065116A}" presName="matrix" presStyleCnt="0"/>
      <dgm:spPr/>
    </dgm:pt>
    <dgm:pt modelId="{7DF706A6-6728-5142-BC05-DE8F2A3CB6D5}" type="pres">
      <dgm:prSet presAssocID="{ED73FDF5-6503-5649-8A4F-CC6FE065116A}" presName="tile1" presStyleLbl="node1" presStyleIdx="0" presStyleCnt="4" custScaleX="79705" custScaleY="74438"/>
      <dgm:spPr/>
      <dgm:t>
        <a:bodyPr/>
        <a:lstStyle/>
        <a:p>
          <a:endParaRPr lang="fr-FR"/>
        </a:p>
      </dgm:t>
    </dgm:pt>
    <dgm:pt modelId="{46CD9CA9-5DA0-8A4E-A6D4-285AB254005D}" type="pres">
      <dgm:prSet presAssocID="{ED73FDF5-6503-5649-8A4F-CC6FE065116A}" presName="tile1text" presStyleLbl="node1" presStyleIdx="0" presStyleCnt="4">
        <dgm:presLayoutVars>
          <dgm:chMax val="0"/>
          <dgm:chPref val="0"/>
          <dgm:bulletEnabled val="1"/>
        </dgm:presLayoutVars>
      </dgm:prSet>
      <dgm:spPr/>
      <dgm:t>
        <a:bodyPr/>
        <a:lstStyle/>
        <a:p>
          <a:endParaRPr lang="fr-FR"/>
        </a:p>
      </dgm:t>
    </dgm:pt>
    <dgm:pt modelId="{AFAB2C78-DAAD-2D41-ABA7-8DB4BDF9649A}" type="pres">
      <dgm:prSet presAssocID="{ED73FDF5-6503-5649-8A4F-CC6FE065116A}" presName="tile2" presStyleLbl="node1" presStyleIdx="1" presStyleCnt="4" custScaleX="78629" custScaleY="74438"/>
      <dgm:spPr/>
      <dgm:t>
        <a:bodyPr/>
        <a:lstStyle/>
        <a:p>
          <a:endParaRPr lang="fr-FR"/>
        </a:p>
      </dgm:t>
    </dgm:pt>
    <dgm:pt modelId="{101DC46D-8046-D846-AF5E-F688DBB0465C}" type="pres">
      <dgm:prSet presAssocID="{ED73FDF5-6503-5649-8A4F-CC6FE065116A}" presName="tile2text" presStyleLbl="node1" presStyleIdx="1" presStyleCnt="4">
        <dgm:presLayoutVars>
          <dgm:chMax val="0"/>
          <dgm:chPref val="0"/>
          <dgm:bulletEnabled val="1"/>
        </dgm:presLayoutVars>
      </dgm:prSet>
      <dgm:spPr/>
      <dgm:t>
        <a:bodyPr/>
        <a:lstStyle/>
        <a:p>
          <a:endParaRPr lang="fr-FR"/>
        </a:p>
      </dgm:t>
    </dgm:pt>
    <dgm:pt modelId="{B85F6FAA-6EF1-8640-9D51-7BAFF4EFA8B7}" type="pres">
      <dgm:prSet presAssocID="{ED73FDF5-6503-5649-8A4F-CC6FE065116A}" presName="tile3" presStyleLbl="node1" presStyleIdx="2" presStyleCnt="4" custScaleX="80901" custScaleY="66797" custLinFactNeighborX="2363" custLinFactNeighborY="14104"/>
      <dgm:spPr/>
      <dgm:t>
        <a:bodyPr/>
        <a:lstStyle/>
        <a:p>
          <a:endParaRPr lang="fr-FR"/>
        </a:p>
      </dgm:t>
    </dgm:pt>
    <dgm:pt modelId="{11792B12-4C8F-7D44-ACC8-F06E3069D984}" type="pres">
      <dgm:prSet presAssocID="{ED73FDF5-6503-5649-8A4F-CC6FE065116A}" presName="tile3text" presStyleLbl="node1" presStyleIdx="2" presStyleCnt="4">
        <dgm:presLayoutVars>
          <dgm:chMax val="0"/>
          <dgm:chPref val="0"/>
          <dgm:bulletEnabled val="1"/>
        </dgm:presLayoutVars>
      </dgm:prSet>
      <dgm:spPr/>
      <dgm:t>
        <a:bodyPr/>
        <a:lstStyle/>
        <a:p>
          <a:endParaRPr lang="fr-FR"/>
        </a:p>
      </dgm:t>
    </dgm:pt>
    <dgm:pt modelId="{92E06A40-19AC-F44A-9051-0D7FA96E58FE}" type="pres">
      <dgm:prSet presAssocID="{ED73FDF5-6503-5649-8A4F-CC6FE065116A}" presName="tile4" presStyleLbl="node1" presStyleIdx="3" presStyleCnt="4" custScaleX="78629" custScaleY="69923" custLinFactNeighborX="1227" custLinFactNeighborY="15667"/>
      <dgm:spPr/>
      <dgm:t>
        <a:bodyPr/>
        <a:lstStyle/>
        <a:p>
          <a:endParaRPr lang="fr-FR"/>
        </a:p>
      </dgm:t>
    </dgm:pt>
    <dgm:pt modelId="{B4A21EAF-6337-5145-941F-FD1EDA254392}" type="pres">
      <dgm:prSet presAssocID="{ED73FDF5-6503-5649-8A4F-CC6FE065116A}" presName="tile4text" presStyleLbl="node1" presStyleIdx="3" presStyleCnt="4">
        <dgm:presLayoutVars>
          <dgm:chMax val="0"/>
          <dgm:chPref val="0"/>
          <dgm:bulletEnabled val="1"/>
        </dgm:presLayoutVars>
      </dgm:prSet>
      <dgm:spPr/>
      <dgm:t>
        <a:bodyPr/>
        <a:lstStyle/>
        <a:p>
          <a:endParaRPr lang="fr-FR"/>
        </a:p>
      </dgm:t>
    </dgm:pt>
    <dgm:pt modelId="{3D2A641C-671A-1D47-80A0-E72636B6B83A}" type="pres">
      <dgm:prSet presAssocID="{ED73FDF5-6503-5649-8A4F-CC6FE065116A}" presName="centerTile" presStyleLbl="fgShp" presStyleIdx="0" presStyleCnt="1" custScaleX="103270" custScaleY="177448">
        <dgm:presLayoutVars>
          <dgm:chMax val="0"/>
          <dgm:chPref val="0"/>
        </dgm:presLayoutVars>
      </dgm:prSet>
      <dgm:spPr/>
      <dgm:t>
        <a:bodyPr/>
        <a:lstStyle/>
        <a:p>
          <a:endParaRPr lang="fr-FR"/>
        </a:p>
      </dgm:t>
    </dgm:pt>
  </dgm:ptLst>
  <dgm:cxnLst>
    <dgm:cxn modelId="{978EBA1A-C634-5F45-BCF4-86539397CB77}" type="presOf" srcId="{BCD0C412-9764-D245-BACA-2774CFAA4D12}" destId="{92E06A40-19AC-F44A-9051-0D7FA96E58FE}" srcOrd="0" destOrd="0" presId="urn:microsoft.com/office/officeart/2005/8/layout/matrix1"/>
    <dgm:cxn modelId="{F2842191-24D9-4147-AF38-0C4A98510826}" srcId="{424E7422-C882-4E47-9093-AEBCAAEA0858}" destId="{BCD0C412-9764-D245-BACA-2774CFAA4D12}" srcOrd="3" destOrd="0" parTransId="{68506293-9465-5B48-9B43-6CA1F636B45E}" sibTransId="{812701A4-24E7-6340-AA85-2961DB853D9B}"/>
    <dgm:cxn modelId="{4B53E351-BD77-6445-AAF2-B26A65D0F436}" type="presOf" srcId="{F3C45F0B-9716-CA4B-8B51-F710D8AB5102}" destId="{7DF706A6-6728-5142-BC05-DE8F2A3CB6D5}" srcOrd="0" destOrd="0" presId="urn:microsoft.com/office/officeart/2005/8/layout/matrix1"/>
    <dgm:cxn modelId="{008DE7FE-3D7A-054D-A60B-024B7D3875D1}" type="presOf" srcId="{BCD0C412-9764-D245-BACA-2774CFAA4D12}" destId="{B4A21EAF-6337-5145-941F-FD1EDA254392}" srcOrd="1" destOrd="0" presId="urn:microsoft.com/office/officeart/2005/8/layout/matrix1"/>
    <dgm:cxn modelId="{DE2DD96D-1FDD-A04E-B199-7033B2D319AF}" srcId="{424E7422-C882-4E47-9093-AEBCAAEA0858}" destId="{F3C45F0B-9716-CA4B-8B51-F710D8AB5102}" srcOrd="0" destOrd="0" parTransId="{AE4021CD-A516-644A-85AA-D5EF1488680D}" sibTransId="{7A5FB420-71F0-194F-A7FE-8335F37B62C4}"/>
    <dgm:cxn modelId="{61BD564F-E652-AE45-B13B-A940E41FA565}" type="presOf" srcId="{010CFF1C-CCE1-EB41-8777-E564E11D93A7}" destId="{AFAB2C78-DAAD-2D41-ABA7-8DB4BDF9649A}" srcOrd="0" destOrd="0" presId="urn:microsoft.com/office/officeart/2005/8/layout/matrix1"/>
    <dgm:cxn modelId="{C0AEAED7-4168-9D48-9BEC-BDD03CA2231E}" srcId="{424E7422-C882-4E47-9093-AEBCAAEA0858}" destId="{010CFF1C-CCE1-EB41-8777-E564E11D93A7}" srcOrd="1" destOrd="0" parTransId="{60201E6B-4C61-2949-A2EF-2177FED8286D}" sibTransId="{74B12DB7-CCA2-D541-B220-9E27E3C86C13}"/>
    <dgm:cxn modelId="{DC3BF764-7BA7-BB40-81E3-6589B22C1E8E}" type="presOf" srcId="{521B22E8-F48C-C244-BF74-EC44B997DF3E}" destId="{B85F6FAA-6EF1-8640-9D51-7BAFF4EFA8B7}" srcOrd="0" destOrd="0" presId="urn:microsoft.com/office/officeart/2005/8/layout/matrix1"/>
    <dgm:cxn modelId="{6B0120F5-8E56-EF4B-A002-6AEED9D34C37}" srcId="{424E7422-C882-4E47-9093-AEBCAAEA0858}" destId="{521B22E8-F48C-C244-BF74-EC44B997DF3E}" srcOrd="2" destOrd="0" parTransId="{DCB2865B-E534-D144-84D1-22F9D83E5E27}" sibTransId="{DB870C75-248A-D045-8386-5CB49B86E434}"/>
    <dgm:cxn modelId="{7BD3B409-80EC-8745-857A-F738F7329EED}" type="presOf" srcId="{010CFF1C-CCE1-EB41-8777-E564E11D93A7}" destId="{101DC46D-8046-D846-AF5E-F688DBB0465C}" srcOrd="1" destOrd="0" presId="urn:microsoft.com/office/officeart/2005/8/layout/matrix1"/>
    <dgm:cxn modelId="{2ED0D624-3B69-9B43-B3C7-1FE9DA1AF5E1}" type="presOf" srcId="{521B22E8-F48C-C244-BF74-EC44B997DF3E}" destId="{11792B12-4C8F-7D44-ACC8-F06E3069D984}" srcOrd="1" destOrd="0" presId="urn:microsoft.com/office/officeart/2005/8/layout/matrix1"/>
    <dgm:cxn modelId="{047BDEE5-7C0D-B84C-8EAD-6E2A3534D012}" type="presOf" srcId="{ED73FDF5-6503-5649-8A4F-CC6FE065116A}" destId="{04523094-2B89-634D-95E2-FBD5C25F9E9A}" srcOrd="0" destOrd="0" presId="urn:microsoft.com/office/officeart/2005/8/layout/matrix1"/>
    <dgm:cxn modelId="{56739C38-157E-1041-9E01-2FA0939A38E0}" type="presOf" srcId="{F3C45F0B-9716-CA4B-8B51-F710D8AB5102}" destId="{46CD9CA9-5DA0-8A4E-A6D4-285AB254005D}" srcOrd="1" destOrd="0" presId="urn:microsoft.com/office/officeart/2005/8/layout/matrix1"/>
    <dgm:cxn modelId="{1A33C2AC-4336-6C47-9BDA-981567535373}" type="presOf" srcId="{424E7422-C882-4E47-9093-AEBCAAEA0858}" destId="{3D2A641C-671A-1D47-80A0-E72636B6B83A}" srcOrd="0" destOrd="0" presId="urn:microsoft.com/office/officeart/2005/8/layout/matrix1"/>
    <dgm:cxn modelId="{CECA8141-4AE3-7240-9254-0BC8D541E49E}" srcId="{ED73FDF5-6503-5649-8A4F-CC6FE065116A}" destId="{424E7422-C882-4E47-9093-AEBCAAEA0858}" srcOrd="0" destOrd="0" parTransId="{EDBA0039-D0C3-374B-A8DF-CCAF2BED38FC}" sibTransId="{3084E6C2-F2CC-1340-9EA5-8391E30F5813}"/>
    <dgm:cxn modelId="{7E2251C6-0593-E24F-9E8B-4ED4C449147D}" type="presParOf" srcId="{04523094-2B89-634D-95E2-FBD5C25F9E9A}" destId="{6FF6F52F-AF67-1449-9502-1E37DF78F517}" srcOrd="0" destOrd="0" presId="urn:microsoft.com/office/officeart/2005/8/layout/matrix1"/>
    <dgm:cxn modelId="{CC7F6CED-8FE0-BE49-A7DB-5AA6FA2256AB}" type="presParOf" srcId="{6FF6F52F-AF67-1449-9502-1E37DF78F517}" destId="{7DF706A6-6728-5142-BC05-DE8F2A3CB6D5}" srcOrd="0" destOrd="0" presId="urn:microsoft.com/office/officeart/2005/8/layout/matrix1"/>
    <dgm:cxn modelId="{0C17BFAD-DF21-CE40-8C36-856CDB58DC48}" type="presParOf" srcId="{6FF6F52F-AF67-1449-9502-1E37DF78F517}" destId="{46CD9CA9-5DA0-8A4E-A6D4-285AB254005D}" srcOrd="1" destOrd="0" presId="urn:microsoft.com/office/officeart/2005/8/layout/matrix1"/>
    <dgm:cxn modelId="{A52DCB68-5BCA-6D41-B02A-FBF06BA1C920}" type="presParOf" srcId="{6FF6F52F-AF67-1449-9502-1E37DF78F517}" destId="{AFAB2C78-DAAD-2D41-ABA7-8DB4BDF9649A}" srcOrd="2" destOrd="0" presId="urn:microsoft.com/office/officeart/2005/8/layout/matrix1"/>
    <dgm:cxn modelId="{C2ED32C7-656F-A549-B77F-8BA845CF9AC2}" type="presParOf" srcId="{6FF6F52F-AF67-1449-9502-1E37DF78F517}" destId="{101DC46D-8046-D846-AF5E-F688DBB0465C}" srcOrd="3" destOrd="0" presId="urn:microsoft.com/office/officeart/2005/8/layout/matrix1"/>
    <dgm:cxn modelId="{0A9A88FF-CF96-6F44-81E3-33853C6BD1DE}" type="presParOf" srcId="{6FF6F52F-AF67-1449-9502-1E37DF78F517}" destId="{B85F6FAA-6EF1-8640-9D51-7BAFF4EFA8B7}" srcOrd="4" destOrd="0" presId="urn:microsoft.com/office/officeart/2005/8/layout/matrix1"/>
    <dgm:cxn modelId="{73B9C281-51CF-1F49-9D30-0EEC56142A88}" type="presParOf" srcId="{6FF6F52F-AF67-1449-9502-1E37DF78F517}" destId="{11792B12-4C8F-7D44-ACC8-F06E3069D984}" srcOrd="5" destOrd="0" presId="urn:microsoft.com/office/officeart/2005/8/layout/matrix1"/>
    <dgm:cxn modelId="{E4A7EA5A-7970-3641-91E0-B8FB65C94AE9}" type="presParOf" srcId="{6FF6F52F-AF67-1449-9502-1E37DF78F517}" destId="{92E06A40-19AC-F44A-9051-0D7FA96E58FE}" srcOrd="6" destOrd="0" presId="urn:microsoft.com/office/officeart/2005/8/layout/matrix1"/>
    <dgm:cxn modelId="{38008D34-AD87-C84F-B4AF-56A84CD184F3}" type="presParOf" srcId="{6FF6F52F-AF67-1449-9502-1E37DF78F517}" destId="{B4A21EAF-6337-5145-941F-FD1EDA254392}" srcOrd="7" destOrd="0" presId="urn:microsoft.com/office/officeart/2005/8/layout/matrix1"/>
    <dgm:cxn modelId="{4FA81E4A-34AC-3844-BDA5-4B657803666A}" type="presParOf" srcId="{04523094-2B89-634D-95E2-FBD5C25F9E9A}" destId="{3D2A641C-671A-1D47-80A0-E72636B6B83A}"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69428B-03BB-FB45-A2D0-7160B3348BE1}" type="doc">
      <dgm:prSet loTypeId="urn:microsoft.com/office/officeart/2005/8/layout/venn1" loCatId="" qsTypeId="urn:microsoft.com/office/officeart/2005/8/quickstyle/simple3" qsCatId="simple" csTypeId="urn:microsoft.com/office/officeart/2005/8/colors/colorful1" csCatId="colorful" phldr="1"/>
      <dgm:spPr/>
    </dgm:pt>
    <dgm:pt modelId="{F1543CCF-2260-9C46-99CA-C51A2E368242}">
      <dgm:prSet phldrT="[Texte]" custT="1"/>
      <dgm:spPr/>
      <dgm:t>
        <a:bodyPr/>
        <a:lstStyle/>
        <a:p>
          <a:pPr>
            <a:spcAft>
              <a:spcPts val="0"/>
            </a:spcAft>
          </a:pPr>
          <a:r>
            <a:rPr lang="fr-FR" sz="1200" b="1" dirty="0" smtClean="0">
              <a:latin typeface="Century Gothic"/>
              <a:cs typeface="Century Gothic"/>
            </a:rPr>
            <a:t>DIMENSION</a:t>
          </a:r>
        </a:p>
        <a:p>
          <a:pPr>
            <a:spcAft>
              <a:spcPts val="0"/>
            </a:spcAft>
          </a:pPr>
          <a:r>
            <a:rPr lang="fr-FR" sz="1200" b="1" dirty="0" smtClean="0">
              <a:latin typeface="Century Gothic"/>
              <a:cs typeface="Century Gothic"/>
            </a:rPr>
            <a:t>INSTITUTIONNELLE</a:t>
          </a:r>
          <a:endParaRPr lang="fr-FR" sz="1200" b="1" dirty="0">
            <a:latin typeface="Century Gothic"/>
            <a:cs typeface="Century Gothic"/>
          </a:endParaRPr>
        </a:p>
      </dgm:t>
    </dgm:pt>
    <dgm:pt modelId="{9CF689D4-99F8-F44C-B5CA-92BAFF3BAF91}" type="parTrans" cxnId="{5BD0B718-ADEE-844F-8A0D-27F9E43E0186}">
      <dgm:prSet/>
      <dgm:spPr/>
      <dgm:t>
        <a:bodyPr/>
        <a:lstStyle/>
        <a:p>
          <a:endParaRPr lang="fr-FR"/>
        </a:p>
      </dgm:t>
    </dgm:pt>
    <dgm:pt modelId="{5052C032-00BB-C748-8815-7910723CA50C}" type="sibTrans" cxnId="{5BD0B718-ADEE-844F-8A0D-27F9E43E0186}">
      <dgm:prSet/>
      <dgm:spPr/>
      <dgm:t>
        <a:bodyPr/>
        <a:lstStyle/>
        <a:p>
          <a:endParaRPr lang="fr-FR"/>
        </a:p>
      </dgm:t>
    </dgm:pt>
    <dgm:pt modelId="{4FEFC6CD-F4C0-9642-BDAB-3A9773D153FE}">
      <dgm:prSet phldrT="[Texte]" custT="1"/>
      <dgm:spPr/>
      <dgm:t>
        <a:bodyPr/>
        <a:lstStyle/>
        <a:p>
          <a:pPr>
            <a:spcAft>
              <a:spcPts val="0"/>
            </a:spcAft>
          </a:pPr>
          <a:r>
            <a:rPr lang="fr-FR" sz="1200" b="1" dirty="0" smtClean="0">
              <a:latin typeface="Century Gothic"/>
              <a:cs typeface="Century Gothic"/>
            </a:rPr>
            <a:t>DIMENSION</a:t>
          </a:r>
        </a:p>
        <a:p>
          <a:pPr>
            <a:spcAft>
              <a:spcPts val="0"/>
            </a:spcAft>
          </a:pPr>
          <a:r>
            <a:rPr lang="fr-FR" sz="1200" b="1" dirty="0" smtClean="0">
              <a:latin typeface="Century Gothic"/>
              <a:cs typeface="Century Gothic"/>
            </a:rPr>
            <a:t> DES PRATIQUES</a:t>
          </a:r>
          <a:endParaRPr lang="fr-FR" sz="1200" b="1" dirty="0">
            <a:latin typeface="Century Gothic"/>
            <a:cs typeface="Century Gothic"/>
          </a:endParaRPr>
        </a:p>
      </dgm:t>
    </dgm:pt>
    <dgm:pt modelId="{0606E0DC-3B9A-2040-B4F9-B242F4BD7EE7}" type="parTrans" cxnId="{E6ADE5A4-3FDA-AF4D-9FB9-2D9DF297D50E}">
      <dgm:prSet/>
      <dgm:spPr/>
      <dgm:t>
        <a:bodyPr/>
        <a:lstStyle/>
        <a:p>
          <a:endParaRPr lang="fr-FR"/>
        </a:p>
      </dgm:t>
    </dgm:pt>
    <dgm:pt modelId="{9108A93F-48D8-2441-938E-86D82A66730F}" type="sibTrans" cxnId="{E6ADE5A4-3FDA-AF4D-9FB9-2D9DF297D50E}">
      <dgm:prSet/>
      <dgm:spPr/>
      <dgm:t>
        <a:bodyPr/>
        <a:lstStyle/>
        <a:p>
          <a:endParaRPr lang="fr-FR"/>
        </a:p>
      </dgm:t>
    </dgm:pt>
    <dgm:pt modelId="{E9EFD50B-B7BE-D842-BE68-EA107D24D976}">
      <dgm:prSet phldrT="[Texte]" custT="1"/>
      <dgm:spPr/>
      <dgm:t>
        <a:bodyPr/>
        <a:lstStyle/>
        <a:p>
          <a:pPr>
            <a:spcAft>
              <a:spcPts val="0"/>
            </a:spcAft>
          </a:pPr>
          <a:r>
            <a:rPr lang="fr-FR" sz="1200" b="1" dirty="0" smtClean="0">
              <a:latin typeface="Century Gothic"/>
              <a:cs typeface="Century Gothic"/>
            </a:rPr>
            <a:t>DIMENSION DES SAVOIRS </a:t>
          </a:r>
          <a:endParaRPr lang="fr-FR" sz="1200" b="1" dirty="0">
            <a:latin typeface="Century Gothic"/>
            <a:cs typeface="Century Gothic"/>
          </a:endParaRPr>
        </a:p>
      </dgm:t>
    </dgm:pt>
    <dgm:pt modelId="{7D4501A7-4F46-2B40-8834-7489C0B052C4}" type="parTrans" cxnId="{C730DED5-2FDD-1E4A-ACC1-6B850D961C82}">
      <dgm:prSet/>
      <dgm:spPr/>
      <dgm:t>
        <a:bodyPr/>
        <a:lstStyle/>
        <a:p>
          <a:endParaRPr lang="fr-FR"/>
        </a:p>
      </dgm:t>
    </dgm:pt>
    <dgm:pt modelId="{32ED44AC-81C1-A442-991B-3B4A2074CDFD}" type="sibTrans" cxnId="{C730DED5-2FDD-1E4A-ACC1-6B850D961C82}">
      <dgm:prSet/>
      <dgm:spPr/>
      <dgm:t>
        <a:bodyPr/>
        <a:lstStyle/>
        <a:p>
          <a:endParaRPr lang="fr-FR"/>
        </a:p>
      </dgm:t>
    </dgm:pt>
    <dgm:pt modelId="{218A8AAC-972A-DC45-914F-16DB8395C32A}">
      <dgm:prSet phldrT="[Texte]" custT="1"/>
      <dgm:spPr/>
      <dgm:t>
        <a:bodyPr/>
        <a:lstStyle/>
        <a:p>
          <a:pPr>
            <a:spcAft>
              <a:spcPts val="0"/>
            </a:spcAft>
          </a:pPr>
          <a:r>
            <a:rPr lang="fr-FR" sz="1200" b="1" dirty="0" smtClean="0">
              <a:latin typeface="Century Gothic"/>
              <a:cs typeface="Century Gothic"/>
            </a:rPr>
            <a:t>DIMENSION INDIVIDUELLE</a:t>
          </a:r>
          <a:endParaRPr lang="fr-FR" sz="1200" b="1" dirty="0">
            <a:latin typeface="Century Gothic"/>
            <a:cs typeface="Century Gothic"/>
          </a:endParaRPr>
        </a:p>
      </dgm:t>
    </dgm:pt>
    <dgm:pt modelId="{89BFEDC3-AA80-244C-81E6-FD2BDD42CD43}" type="parTrans" cxnId="{BE5BEA79-A4C1-F048-9E81-85724D607E11}">
      <dgm:prSet/>
      <dgm:spPr/>
      <dgm:t>
        <a:bodyPr/>
        <a:lstStyle/>
        <a:p>
          <a:endParaRPr lang="fr-FR"/>
        </a:p>
      </dgm:t>
    </dgm:pt>
    <dgm:pt modelId="{71EFFBF3-C2C4-344B-8697-F4921D56A23D}" type="sibTrans" cxnId="{BE5BEA79-A4C1-F048-9E81-85724D607E11}">
      <dgm:prSet/>
      <dgm:spPr/>
      <dgm:t>
        <a:bodyPr/>
        <a:lstStyle/>
        <a:p>
          <a:endParaRPr lang="fr-FR"/>
        </a:p>
      </dgm:t>
    </dgm:pt>
    <dgm:pt modelId="{C337029C-1401-0F4D-8056-9DB67C04C4FC}" type="pres">
      <dgm:prSet presAssocID="{3C69428B-03BB-FB45-A2D0-7160B3348BE1}" presName="compositeShape" presStyleCnt="0">
        <dgm:presLayoutVars>
          <dgm:chMax val="7"/>
          <dgm:dir/>
          <dgm:resizeHandles val="exact"/>
        </dgm:presLayoutVars>
      </dgm:prSet>
      <dgm:spPr/>
    </dgm:pt>
    <dgm:pt modelId="{89C624A3-EBC8-6540-BB23-DA4858D8B83D}" type="pres">
      <dgm:prSet presAssocID="{F1543CCF-2260-9C46-99CA-C51A2E368242}" presName="circ1" presStyleLbl="vennNode1" presStyleIdx="0" presStyleCnt="4"/>
      <dgm:spPr/>
      <dgm:t>
        <a:bodyPr/>
        <a:lstStyle/>
        <a:p>
          <a:endParaRPr lang="fr-FR"/>
        </a:p>
      </dgm:t>
    </dgm:pt>
    <dgm:pt modelId="{24121FB8-7E60-9547-9BDA-2DE3D04758DC}" type="pres">
      <dgm:prSet presAssocID="{F1543CCF-2260-9C46-99CA-C51A2E368242}" presName="circ1Tx" presStyleLbl="revTx" presStyleIdx="0" presStyleCnt="0">
        <dgm:presLayoutVars>
          <dgm:chMax val="0"/>
          <dgm:chPref val="0"/>
          <dgm:bulletEnabled val="1"/>
        </dgm:presLayoutVars>
      </dgm:prSet>
      <dgm:spPr/>
      <dgm:t>
        <a:bodyPr/>
        <a:lstStyle/>
        <a:p>
          <a:endParaRPr lang="fr-FR"/>
        </a:p>
      </dgm:t>
    </dgm:pt>
    <dgm:pt modelId="{FE9B7985-E4A3-BC46-8BBB-54DA74BBCB6B}" type="pres">
      <dgm:prSet presAssocID="{4FEFC6CD-F4C0-9642-BDAB-3A9773D153FE}" presName="circ2" presStyleLbl="vennNode1" presStyleIdx="1" presStyleCnt="4"/>
      <dgm:spPr/>
      <dgm:t>
        <a:bodyPr/>
        <a:lstStyle/>
        <a:p>
          <a:endParaRPr lang="fr-FR"/>
        </a:p>
      </dgm:t>
    </dgm:pt>
    <dgm:pt modelId="{1F0E645D-5564-274E-AF8D-160CC41A5693}" type="pres">
      <dgm:prSet presAssocID="{4FEFC6CD-F4C0-9642-BDAB-3A9773D153FE}" presName="circ2Tx" presStyleLbl="revTx" presStyleIdx="0" presStyleCnt="0">
        <dgm:presLayoutVars>
          <dgm:chMax val="0"/>
          <dgm:chPref val="0"/>
          <dgm:bulletEnabled val="1"/>
        </dgm:presLayoutVars>
      </dgm:prSet>
      <dgm:spPr/>
      <dgm:t>
        <a:bodyPr/>
        <a:lstStyle/>
        <a:p>
          <a:endParaRPr lang="fr-FR"/>
        </a:p>
      </dgm:t>
    </dgm:pt>
    <dgm:pt modelId="{1C37E18D-43DF-7946-92F8-965DD3B14463}" type="pres">
      <dgm:prSet presAssocID="{E9EFD50B-B7BE-D842-BE68-EA107D24D976}" presName="circ3" presStyleLbl="vennNode1" presStyleIdx="2" presStyleCnt="4"/>
      <dgm:spPr/>
      <dgm:t>
        <a:bodyPr/>
        <a:lstStyle/>
        <a:p>
          <a:endParaRPr lang="fr-FR"/>
        </a:p>
      </dgm:t>
    </dgm:pt>
    <dgm:pt modelId="{63576A8A-B428-3049-8521-7343B5B83D96}" type="pres">
      <dgm:prSet presAssocID="{E9EFD50B-B7BE-D842-BE68-EA107D24D976}" presName="circ3Tx" presStyleLbl="revTx" presStyleIdx="0" presStyleCnt="0">
        <dgm:presLayoutVars>
          <dgm:chMax val="0"/>
          <dgm:chPref val="0"/>
          <dgm:bulletEnabled val="1"/>
        </dgm:presLayoutVars>
      </dgm:prSet>
      <dgm:spPr/>
      <dgm:t>
        <a:bodyPr/>
        <a:lstStyle/>
        <a:p>
          <a:endParaRPr lang="fr-FR"/>
        </a:p>
      </dgm:t>
    </dgm:pt>
    <dgm:pt modelId="{1514E058-6965-844A-B09B-3220B131731C}" type="pres">
      <dgm:prSet presAssocID="{218A8AAC-972A-DC45-914F-16DB8395C32A}" presName="circ4" presStyleLbl="vennNode1" presStyleIdx="3" presStyleCnt="4"/>
      <dgm:spPr/>
      <dgm:t>
        <a:bodyPr/>
        <a:lstStyle/>
        <a:p>
          <a:endParaRPr lang="fr-FR"/>
        </a:p>
      </dgm:t>
    </dgm:pt>
    <dgm:pt modelId="{D71D7444-2ED5-7447-AEC8-04B4E4B6C768}" type="pres">
      <dgm:prSet presAssocID="{218A8AAC-972A-DC45-914F-16DB8395C32A}" presName="circ4Tx" presStyleLbl="revTx" presStyleIdx="0" presStyleCnt="0">
        <dgm:presLayoutVars>
          <dgm:chMax val="0"/>
          <dgm:chPref val="0"/>
          <dgm:bulletEnabled val="1"/>
        </dgm:presLayoutVars>
      </dgm:prSet>
      <dgm:spPr/>
      <dgm:t>
        <a:bodyPr/>
        <a:lstStyle/>
        <a:p>
          <a:endParaRPr lang="fr-FR"/>
        </a:p>
      </dgm:t>
    </dgm:pt>
  </dgm:ptLst>
  <dgm:cxnLst>
    <dgm:cxn modelId="{BE5BEA79-A4C1-F048-9E81-85724D607E11}" srcId="{3C69428B-03BB-FB45-A2D0-7160B3348BE1}" destId="{218A8AAC-972A-DC45-914F-16DB8395C32A}" srcOrd="3" destOrd="0" parTransId="{89BFEDC3-AA80-244C-81E6-FD2BDD42CD43}" sibTransId="{71EFFBF3-C2C4-344B-8697-F4921D56A23D}"/>
    <dgm:cxn modelId="{1F6B8935-1471-DF47-86FA-2062A071D4B0}" type="presOf" srcId="{3C69428B-03BB-FB45-A2D0-7160B3348BE1}" destId="{C337029C-1401-0F4D-8056-9DB67C04C4FC}" srcOrd="0" destOrd="0" presId="urn:microsoft.com/office/officeart/2005/8/layout/venn1"/>
    <dgm:cxn modelId="{C730DED5-2FDD-1E4A-ACC1-6B850D961C82}" srcId="{3C69428B-03BB-FB45-A2D0-7160B3348BE1}" destId="{E9EFD50B-B7BE-D842-BE68-EA107D24D976}" srcOrd="2" destOrd="0" parTransId="{7D4501A7-4F46-2B40-8834-7489C0B052C4}" sibTransId="{32ED44AC-81C1-A442-991B-3B4A2074CDFD}"/>
    <dgm:cxn modelId="{32BA1028-A435-C443-9503-AC16FE19AD8C}" type="presOf" srcId="{218A8AAC-972A-DC45-914F-16DB8395C32A}" destId="{1514E058-6965-844A-B09B-3220B131731C}" srcOrd="0" destOrd="0" presId="urn:microsoft.com/office/officeart/2005/8/layout/venn1"/>
    <dgm:cxn modelId="{7D1EE033-FFE2-D949-9561-902484B1AFB6}" type="presOf" srcId="{E9EFD50B-B7BE-D842-BE68-EA107D24D976}" destId="{1C37E18D-43DF-7946-92F8-965DD3B14463}" srcOrd="0" destOrd="0" presId="urn:microsoft.com/office/officeart/2005/8/layout/venn1"/>
    <dgm:cxn modelId="{DDC180C4-8B9E-724F-B188-F576BC397F8A}" type="presOf" srcId="{F1543CCF-2260-9C46-99CA-C51A2E368242}" destId="{24121FB8-7E60-9547-9BDA-2DE3D04758DC}" srcOrd="1" destOrd="0" presId="urn:microsoft.com/office/officeart/2005/8/layout/venn1"/>
    <dgm:cxn modelId="{5BD0B718-ADEE-844F-8A0D-27F9E43E0186}" srcId="{3C69428B-03BB-FB45-A2D0-7160B3348BE1}" destId="{F1543CCF-2260-9C46-99CA-C51A2E368242}" srcOrd="0" destOrd="0" parTransId="{9CF689D4-99F8-F44C-B5CA-92BAFF3BAF91}" sibTransId="{5052C032-00BB-C748-8815-7910723CA50C}"/>
    <dgm:cxn modelId="{E6ADE5A4-3FDA-AF4D-9FB9-2D9DF297D50E}" srcId="{3C69428B-03BB-FB45-A2D0-7160B3348BE1}" destId="{4FEFC6CD-F4C0-9642-BDAB-3A9773D153FE}" srcOrd="1" destOrd="0" parTransId="{0606E0DC-3B9A-2040-B4F9-B242F4BD7EE7}" sibTransId="{9108A93F-48D8-2441-938E-86D82A66730F}"/>
    <dgm:cxn modelId="{51F368FA-B416-4F46-858C-F42D33C1DB85}" type="presOf" srcId="{4FEFC6CD-F4C0-9642-BDAB-3A9773D153FE}" destId="{1F0E645D-5564-274E-AF8D-160CC41A5693}" srcOrd="1" destOrd="0" presId="urn:microsoft.com/office/officeart/2005/8/layout/venn1"/>
    <dgm:cxn modelId="{65360AA5-7818-E146-84A5-2F6F4B581769}" type="presOf" srcId="{218A8AAC-972A-DC45-914F-16DB8395C32A}" destId="{D71D7444-2ED5-7447-AEC8-04B4E4B6C768}" srcOrd="1" destOrd="0" presId="urn:microsoft.com/office/officeart/2005/8/layout/venn1"/>
    <dgm:cxn modelId="{C8B8C2CD-D962-0346-ACF5-6BC129055E87}" type="presOf" srcId="{F1543CCF-2260-9C46-99CA-C51A2E368242}" destId="{89C624A3-EBC8-6540-BB23-DA4858D8B83D}" srcOrd="0" destOrd="0" presId="urn:microsoft.com/office/officeart/2005/8/layout/venn1"/>
    <dgm:cxn modelId="{DE017A4B-555E-9D47-B161-C19040A389B8}" type="presOf" srcId="{4FEFC6CD-F4C0-9642-BDAB-3A9773D153FE}" destId="{FE9B7985-E4A3-BC46-8BBB-54DA74BBCB6B}" srcOrd="0" destOrd="0" presId="urn:microsoft.com/office/officeart/2005/8/layout/venn1"/>
    <dgm:cxn modelId="{FA1CCF12-1A2C-5D40-A198-0353E857FCD8}" type="presOf" srcId="{E9EFD50B-B7BE-D842-BE68-EA107D24D976}" destId="{63576A8A-B428-3049-8521-7343B5B83D96}" srcOrd="1" destOrd="0" presId="urn:microsoft.com/office/officeart/2005/8/layout/venn1"/>
    <dgm:cxn modelId="{16A513C1-1F19-D445-A23A-955C0EF56A07}" type="presParOf" srcId="{C337029C-1401-0F4D-8056-9DB67C04C4FC}" destId="{89C624A3-EBC8-6540-BB23-DA4858D8B83D}" srcOrd="0" destOrd="0" presId="urn:microsoft.com/office/officeart/2005/8/layout/venn1"/>
    <dgm:cxn modelId="{8EE1024D-53E6-9840-BAC0-88A0788B9528}" type="presParOf" srcId="{C337029C-1401-0F4D-8056-9DB67C04C4FC}" destId="{24121FB8-7E60-9547-9BDA-2DE3D04758DC}" srcOrd="1" destOrd="0" presId="urn:microsoft.com/office/officeart/2005/8/layout/venn1"/>
    <dgm:cxn modelId="{928CF372-199B-0F4F-850E-36D939451FB2}" type="presParOf" srcId="{C337029C-1401-0F4D-8056-9DB67C04C4FC}" destId="{FE9B7985-E4A3-BC46-8BBB-54DA74BBCB6B}" srcOrd="2" destOrd="0" presId="urn:microsoft.com/office/officeart/2005/8/layout/venn1"/>
    <dgm:cxn modelId="{180C1FE1-9E9C-D643-AD18-2A2B4E331062}" type="presParOf" srcId="{C337029C-1401-0F4D-8056-9DB67C04C4FC}" destId="{1F0E645D-5564-274E-AF8D-160CC41A5693}" srcOrd="3" destOrd="0" presId="urn:microsoft.com/office/officeart/2005/8/layout/venn1"/>
    <dgm:cxn modelId="{8F990F5E-8071-4943-B8A2-12D0360AA133}" type="presParOf" srcId="{C337029C-1401-0F4D-8056-9DB67C04C4FC}" destId="{1C37E18D-43DF-7946-92F8-965DD3B14463}" srcOrd="4" destOrd="0" presId="urn:microsoft.com/office/officeart/2005/8/layout/venn1"/>
    <dgm:cxn modelId="{D295AE0E-EB08-964B-92EE-D80827172890}" type="presParOf" srcId="{C337029C-1401-0F4D-8056-9DB67C04C4FC}" destId="{63576A8A-B428-3049-8521-7343B5B83D96}" srcOrd="5" destOrd="0" presId="urn:microsoft.com/office/officeart/2005/8/layout/venn1"/>
    <dgm:cxn modelId="{B1298195-AEE4-CD42-955E-0EF166B709CE}" type="presParOf" srcId="{C337029C-1401-0F4D-8056-9DB67C04C4FC}" destId="{1514E058-6965-844A-B09B-3220B131731C}" srcOrd="6" destOrd="0" presId="urn:microsoft.com/office/officeart/2005/8/layout/venn1"/>
    <dgm:cxn modelId="{8EABD355-E061-9E49-A3AC-B2D6978AC86D}" type="presParOf" srcId="{C337029C-1401-0F4D-8056-9DB67C04C4FC}" destId="{D71D7444-2ED5-7447-AEC8-04B4E4B6C768}"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890FCB-DEE1-7241-BE18-5FD3F2C54472}" type="doc">
      <dgm:prSet loTypeId="urn:microsoft.com/office/officeart/2005/8/layout/cycle8" loCatId="" qsTypeId="urn:microsoft.com/office/officeart/2005/8/quickstyle/simple5" qsCatId="simple" csTypeId="urn:microsoft.com/office/officeart/2005/8/colors/colorful1" csCatId="colorful" phldr="1"/>
      <dgm:spPr/>
    </dgm:pt>
    <dgm:pt modelId="{ED9B1B95-8A42-F24F-A339-091D7577B49A}">
      <dgm:prSet phldrT="[Texte]" custT="1"/>
      <dgm:spPr/>
      <dgm:t>
        <a:bodyPr/>
        <a:lstStyle/>
        <a:p>
          <a:r>
            <a:rPr lang="fr-FR" sz="1400" b="1" dirty="0" smtClean="0">
              <a:latin typeface="Century Gothic"/>
              <a:cs typeface="Century Gothic"/>
            </a:rPr>
            <a:t>2.</a:t>
          </a:r>
        </a:p>
        <a:p>
          <a:r>
            <a:rPr lang="fr-FR" sz="1400" b="1" baseline="0" dirty="0" smtClean="0">
              <a:latin typeface="Century Gothic"/>
              <a:cs typeface="Century Gothic"/>
            </a:rPr>
            <a:t> DECOUVRIR LE CADRE DE REFERENCE D’AUTRUI </a:t>
          </a:r>
          <a:endParaRPr lang="fr-FR" sz="1400" b="1" dirty="0">
            <a:latin typeface="Century Gothic"/>
            <a:cs typeface="Century Gothic"/>
          </a:endParaRPr>
        </a:p>
      </dgm:t>
    </dgm:pt>
    <dgm:pt modelId="{0C3E61D0-9E3E-BC49-9F43-212AED68EF64}" type="parTrans" cxnId="{588649E1-F13E-E747-855F-A0BBCE2B20ED}">
      <dgm:prSet/>
      <dgm:spPr/>
      <dgm:t>
        <a:bodyPr/>
        <a:lstStyle/>
        <a:p>
          <a:endParaRPr lang="fr-FR"/>
        </a:p>
      </dgm:t>
    </dgm:pt>
    <dgm:pt modelId="{7D26237E-B894-7445-BAFF-B98D531FB614}" type="sibTrans" cxnId="{588649E1-F13E-E747-855F-A0BBCE2B20ED}">
      <dgm:prSet/>
      <dgm:spPr/>
      <dgm:t>
        <a:bodyPr/>
        <a:lstStyle/>
        <a:p>
          <a:endParaRPr lang="fr-FR"/>
        </a:p>
      </dgm:t>
    </dgm:pt>
    <dgm:pt modelId="{BE03B161-6E86-104F-9E9A-1716846C1217}">
      <dgm:prSet phldrT="[Texte]" custT="1"/>
      <dgm:spPr/>
      <dgm:t>
        <a:bodyPr/>
        <a:lstStyle/>
        <a:p>
          <a:r>
            <a:rPr lang="fr-FR" sz="1400" b="1" dirty="0" smtClean="0">
              <a:latin typeface="Century Gothic"/>
              <a:cs typeface="Century Gothic"/>
            </a:rPr>
            <a:t>1. SE DECENTRER</a:t>
          </a:r>
          <a:endParaRPr lang="fr-FR" sz="1400" b="1" dirty="0">
            <a:latin typeface="Century Gothic"/>
            <a:cs typeface="Century Gothic"/>
          </a:endParaRPr>
        </a:p>
      </dgm:t>
    </dgm:pt>
    <dgm:pt modelId="{6C030849-9ADD-BC45-9BE3-4BF66B350DDE}" type="parTrans" cxnId="{24F683F2-B85F-914B-B041-A9720BCA4018}">
      <dgm:prSet/>
      <dgm:spPr/>
      <dgm:t>
        <a:bodyPr/>
        <a:lstStyle/>
        <a:p>
          <a:endParaRPr lang="fr-FR"/>
        </a:p>
      </dgm:t>
    </dgm:pt>
    <dgm:pt modelId="{671B23F5-14E6-2D40-97C9-D5A8C76CFCFC}" type="sibTrans" cxnId="{24F683F2-B85F-914B-B041-A9720BCA4018}">
      <dgm:prSet/>
      <dgm:spPr/>
      <dgm:t>
        <a:bodyPr/>
        <a:lstStyle/>
        <a:p>
          <a:endParaRPr lang="fr-FR"/>
        </a:p>
      </dgm:t>
    </dgm:pt>
    <dgm:pt modelId="{FB81EE30-AE7D-5B44-B9FF-A3971697F9A2}">
      <dgm:prSet phldrT="[Texte]" custT="1"/>
      <dgm:spPr/>
      <dgm:t>
        <a:bodyPr/>
        <a:lstStyle/>
        <a:p>
          <a:r>
            <a:rPr lang="fr-FR" sz="1400" b="1" dirty="0" smtClean="0">
              <a:latin typeface="Century Gothic"/>
              <a:cs typeface="Century Gothic"/>
            </a:rPr>
            <a:t>3. NEGOCIER</a:t>
          </a:r>
        </a:p>
      </dgm:t>
    </dgm:pt>
    <dgm:pt modelId="{A7D20FE9-0947-A943-ABC9-A6FE44595C45}" type="parTrans" cxnId="{2161009E-DD17-A841-AECD-FD3CE0A0135C}">
      <dgm:prSet/>
      <dgm:spPr/>
      <dgm:t>
        <a:bodyPr/>
        <a:lstStyle/>
        <a:p>
          <a:endParaRPr lang="fr-FR"/>
        </a:p>
      </dgm:t>
    </dgm:pt>
    <dgm:pt modelId="{7C83F168-6C3F-B94E-803E-01C9D5C40CF8}" type="sibTrans" cxnId="{2161009E-DD17-A841-AECD-FD3CE0A0135C}">
      <dgm:prSet/>
      <dgm:spPr/>
      <dgm:t>
        <a:bodyPr/>
        <a:lstStyle/>
        <a:p>
          <a:endParaRPr lang="fr-FR"/>
        </a:p>
      </dgm:t>
    </dgm:pt>
    <dgm:pt modelId="{F69E9EE0-0EF6-F04B-ABD2-69BED6368AA1}" type="pres">
      <dgm:prSet presAssocID="{1C890FCB-DEE1-7241-BE18-5FD3F2C54472}" presName="compositeShape" presStyleCnt="0">
        <dgm:presLayoutVars>
          <dgm:chMax val="7"/>
          <dgm:dir/>
          <dgm:resizeHandles val="exact"/>
        </dgm:presLayoutVars>
      </dgm:prSet>
      <dgm:spPr/>
    </dgm:pt>
    <dgm:pt modelId="{3E382BDB-6313-7D4A-9AE1-642E62AFAC09}" type="pres">
      <dgm:prSet presAssocID="{1C890FCB-DEE1-7241-BE18-5FD3F2C54472}" presName="wedge1" presStyleLbl="node1" presStyleIdx="0" presStyleCnt="3"/>
      <dgm:spPr/>
      <dgm:t>
        <a:bodyPr/>
        <a:lstStyle/>
        <a:p>
          <a:endParaRPr lang="fr-FR"/>
        </a:p>
      </dgm:t>
    </dgm:pt>
    <dgm:pt modelId="{6D5074FA-9B52-474E-9B3B-F072ABC8BBF2}" type="pres">
      <dgm:prSet presAssocID="{1C890FCB-DEE1-7241-BE18-5FD3F2C54472}" presName="dummy1a" presStyleCnt="0"/>
      <dgm:spPr/>
    </dgm:pt>
    <dgm:pt modelId="{8A39322F-CCED-504A-B165-FC6D290EBA7F}" type="pres">
      <dgm:prSet presAssocID="{1C890FCB-DEE1-7241-BE18-5FD3F2C54472}" presName="dummy1b" presStyleCnt="0"/>
      <dgm:spPr/>
    </dgm:pt>
    <dgm:pt modelId="{D0E50955-23C2-7347-9257-9152E658F155}" type="pres">
      <dgm:prSet presAssocID="{1C890FCB-DEE1-7241-BE18-5FD3F2C54472}" presName="wedge1Tx" presStyleLbl="node1" presStyleIdx="0" presStyleCnt="3">
        <dgm:presLayoutVars>
          <dgm:chMax val="0"/>
          <dgm:chPref val="0"/>
          <dgm:bulletEnabled val="1"/>
        </dgm:presLayoutVars>
      </dgm:prSet>
      <dgm:spPr/>
      <dgm:t>
        <a:bodyPr/>
        <a:lstStyle/>
        <a:p>
          <a:endParaRPr lang="fr-FR"/>
        </a:p>
      </dgm:t>
    </dgm:pt>
    <dgm:pt modelId="{B8484B6B-819D-C24D-83C6-06F384988B07}" type="pres">
      <dgm:prSet presAssocID="{1C890FCB-DEE1-7241-BE18-5FD3F2C54472}" presName="wedge2" presStyleLbl="node1" presStyleIdx="1" presStyleCnt="3"/>
      <dgm:spPr/>
      <dgm:t>
        <a:bodyPr/>
        <a:lstStyle/>
        <a:p>
          <a:endParaRPr lang="fr-FR"/>
        </a:p>
      </dgm:t>
    </dgm:pt>
    <dgm:pt modelId="{93E3E618-C16E-1043-9E26-1D0C1648E429}" type="pres">
      <dgm:prSet presAssocID="{1C890FCB-DEE1-7241-BE18-5FD3F2C54472}" presName="dummy2a" presStyleCnt="0"/>
      <dgm:spPr/>
    </dgm:pt>
    <dgm:pt modelId="{3F4BFC38-EC80-4C43-A825-0888AEE26B7D}" type="pres">
      <dgm:prSet presAssocID="{1C890FCB-DEE1-7241-BE18-5FD3F2C54472}" presName="dummy2b" presStyleCnt="0"/>
      <dgm:spPr/>
    </dgm:pt>
    <dgm:pt modelId="{71F9D029-D188-394B-BBA7-58B6B3E5D82C}" type="pres">
      <dgm:prSet presAssocID="{1C890FCB-DEE1-7241-BE18-5FD3F2C54472}" presName="wedge2Tx" presStyleLbl="node1" presStyleIdx="1" presStyleCnt="3">
        <dgm:presLayoutVars>
          <dgm:chMax val="0"/>
          <dgm:chPref val="0"/>
          <dgm:bulletEnabled val="1"/>
        </dgm:presLayoutVars>
      </dgm:prSet>
      <dgm:spPr/>
      <dgm:t>
        <a:bodyPr/>
        <a:lstStyle/>
        <a:p>
          <a:endParaRPr lang="fr-FR"/>
        </a:p>
      </dgm:t>
    </dgm:pt>
    <dgm:pt modelId="{BB9B1311-473F-F44B-91E0-890E63C9889D}" type="pres">
      <dgm:prSet presAssocID="{1C890FCB-DEE1-7241-BE18-5FD3F2C54472}" presName="wedge3" presStyleLbl="node1" presStyleIdx="2" presStyleCnt="3"/>
      <dgm:spPr/>
      <dgm:t>
        <a:bodyPr/>
        <a:lstStyle/>
        <a:p>
          <a:endParaRPr lang="fr-FR"/>
        </a:p>
      </dgm:t>
    </dgm:pt>
    <dgm:pt modelId="{FB3331F2-0AB1-3349-8291-D23E75B8162D}" type="pres">
      <dgm:prSet presAssocID="{1C890FCB-DEE1-7241-BE18-5FD3F2C54472}" presName="dummy3a" presStyleCnt="0"/>
      <dgm:spPr/>
    </dgm:pt>
    <dgm:pt modelId="{6BB2EE74-C753-AF47-AFED-AB52FDA7BFF1}" type="pres">
      <dgm:prSet presAssocID="{1C890FCB-DEE1-7241-BE18-5FD3F2C54472}" presName="dummy3b" presStyleCnt="0"/>
      <dgm:spPr/>
    </dgm:pt>
    <dgm:pt modelId="{E5431570-BD06-AA46-85B2-0968C43659ED}" type="pres">
      <dgm:prSet presAssocID="{1C890FCB-DEE1-7241-BE18-5FD3F2C54472}" presName="wedge3Tx" presStyleLbl="node1" presStyleIdx="2" presStyleCnt="3">
        <dgm:presLayoutVars>
          <dgm:chMax val="0"/>
          <dgm:chPref val="0"/>
          <dgm:bulletEnabled val="1"/>
        </dgm:presLayoutVars>
      </dgm:prSet>
      <dgm:spPr/>
      <dgm:t>
        <a:bodyPr/>
        <a:lstStyle/>
        <a:p>
          <a:endParaRPr lang="fr-FR"/>
        </a:p>
      </dgm:t>
    </dgm:pt>
    <dgm:pt modelId="{1C2A0B5E-29A7-2044-BFDD-8EAC5D4AD4D5}" type="pres">
      <dgm:prSet presAssocID="{7D26237E-B894-7445-BAFF-B98D531FB614}" presName="arrowWedge1" presStyleLbl="fgSibTrans2D1" presStyleIdx="0" presStyleCnt="3"/>
      <dgm:spPr/>
    </dgm:pt>
    <dgm:pt modelId="{975CEAFE-2C83-DF4B-AC3C-1CD0A72DE5D6}" type="pres">
      <dgm:prSet presAssocID="{7C83F168-6C3F-B94E-803E-01C9D5C40CF8}" presName="arrowWedge2" presStyleLbl="fgSibTrans2D1" presStyleIdx="1" presStyleCnt="3"/>
      <dgm:spPr/>
    </dgm:pt>
    <dgm:pt modelId="{68DA9B4A-B155-AE42-8155-A84AA0300DBD}" type="pres">
      <dgm:prSet presAssocID="{671B23F5-14E6-2D40-97C9-D5A8C76CFCFC}" presName="arrowWedge3" presStyleLbl="fgSibTrans2D1" presStyleIdx="2" presStyleCnt="3"/>
      <dgm:spPr/>
    </dgm:pt>
  </dgm:ptLst>
  <dgm:cxnLst>
    <dgm:cxn modelId="{C570036D-7BF9-B643-AEE1-D2E41E64F60C}" type="presOf" srcId="{FB81EE30-AE7D-5B44-B9FF-A3971697F9A2}" destId="{71F9D029-D188-394B-BBA7-58B6B3E5D82C}" srcOrd="1" destOrd="0" presId="urn:microsoft.com/office/officeart/2005/8/layout/cycle8"/>
    <dgm:cxn modelId="{24F683F2-B85F-914B-B041-A9720BCA4018}" srcId="{1C890FCB-DEE1-7241-BE18-5FD3F2C54472}" destId="{BE03B161-6E86-104F-9E9A-1716846C1217}" srcOrd="2" destOrd="0" parTransId="{6C030849-9ADD-BC45-9BE3-4BF66B350DDE}" sibTransId="{671B23F5-14E6-2D40-97C9-D5A8C76CFCFC}"/>
    <dgm:cxn modelId="{C8FF51A5-1EA0-374C-9763-8D223D3FD490}" type="presOf" srcId="{ED9B1B95-8A42-F24F-A339-091D7577B49A}" destId="{3E382BDB-6313-7D4A-9AE1-642E62AFAC09}" srcOrd="0" destOrd="0" presId="urn:microsoft.com/office/officeart/2005/8/layout/cycle8"/>
    <dgm:cxn modelId="{EB1BC8A9-5B2A-E243-BCCD-6EA500FD6B23}" type="presOf" srcId="{BE03B161-6E86-104F-9E9A-1716846C1217}" destId="{BB9B1311-473F-F44B-91E0-890E63C9889D}" srcOrd="0" destOrd="0" presId="urn:microsoft.com/office/officeart/2005/8/layout/cycle8"/>
    <dgm:cxn modelId="{588649E1-F13E-E747-855F-A0BBCE2B20ED}" srcId="{1C890FCB-DEE1-7241-BE18-5FD3F2C54472}" destId="{ED9B1B95-8A42-F24F-A339-091D7577B49A}" srcOrd="0" destOrd="0" parTransId="{0C3E61D0-9E3E-BC49-9F43-212AED68EF64}" sibTransId="{7D26237E-B894-7445-BAFF-B98D531FB614}"/>
    <dgm:cxn modelId="{6CCFD3AC-C6BD-1F4A-8F68-693F21224BFB}" type="presOf" srcId="{BE03B161-6E86-104F-9E9A-1716846C1217}" destId="{E5431570-BD06-AA46-85B2-0968C43659ED}" srcOrd="1" destOrd="0" presId="urn:microsoft.com/office/officeart/2005/8/layout/cycle8"/>
    <dgm:cxn modelId="{2161009E-DD17-A841-AECD-FD3CE0A0135C}" srcId="{1C890FCB-DEE1-7241-BE18-5FD3F2C54472}" destId="{FB81EE30-AE7D-5B44-B9FF-A3971697F9A2}" srcOrd="1" destOrd="0" parTransId="{A7D20FE9-0947-A943-ABC9-A6FE44595C45}" sibTransId="{7C83F168-6C3F-B94E-803E-01C9D5C40CF8}"/>
    <dgm:cxn modelId="{6D708AE5-8868-3644-8B80-66EACB130C93}" type="presOf" srcId="{ED9B1B95-8A42-F24F-A339-091D7577B49A}" destId="{D0E50955-23C2-7347-9257-9152E658F155}" srcOrd="1" destOrd="0" presId="urn:microsoft.com/office/officeart/2005/8/layout/cycle8"/>
    <dgm:cxn modelId="{7C3E592F-1C64-984A-8EF0-AB941B56161F}" type="presOf" srcId="{FB81EE30-AE7D-5B44-B9FF-A3971697F9A2}" destId="{B8484B6B-819D-C24D-83C6-06F384988B07}" srcOrd="0" destOrd="0" presId="urn:microsoft.com/office/officeart/2005/8/layout/cycle8"/>
    <dgm:cxn modelId="{DECA73AF-E9AE-BE44-9D73-B6AC0FB5C73C}" type="presOf" srcId="{1C890FCB-DEE1-7241-BE18-5FD3F2C54472}" destId="{F69E9EE0-0EF6-F04B-ABD2-69BED6368AA1}" srcOrd="0" destOrd="0" presId="urn:microsoft.com/office/officeart/2005/8/layout/cycle8"/>
    <dgm:cxn modelId="{AC4EEDB9-79D7-AE4A-A6FE-F51A1A78E2CA}" type="presParOf" srcId="{F69E9EE0-0EF6-F04B-ABD2-69BED6368AA1}" destId="{3E382BDB-6313-7D4A-9AE1-642E62AFAC09}" srcOrd="0" destOrd="0" presId="urn:microsoft.com/office/officeart/2005/8/layout/cycle8"/>
    <dgm:cxn modelId="{545FAD81-CF12-7140-A895-4053E13BA185}" type="presParOf" srcId="{F69E9EE0-0EF6-F04B-ABD2-69BED6368AA1}" destId="{6D5074FA-9B52-474E-9B3B-F072ABC8BBF2}" srcOrd="1" destOrd="0" presId="urn:microsoft.com/office/officeart/2005/8/layout/cycle8"/>
    <dgm:cxn modelId="{E934D9F1-B1F6-7A4F-8B9E-5D958FF2044B}" type="presParOf" srcId="{F69E9EE0-0EF6-F04B-ABD2-69BED6368AA1}" destId="{8A39322F-CCED-504A-B165-FC6D290EBA7F}" srcOrd="2" destOrd="0" presId="urn:microsoft.com/office/officeart/2005/8/layout/cycle8"/>
    <dgm:cxn modelId="{D61E30E5-8A66-7848-92A0-0C0E40B629AB}" type="presParOf" srcId="{F69E9EE0-0EF6-F04B-ABD2-69BED6368AA1}" destId="{D0E50955-23C2-7347-9257-9152E658F155}" srcOrd="3" destOrd="0" presId="urn:microsoft.com/office/officeart/2005/8/layout/cycle8"/>
    <dgm:cxn modelId="{75554017-D7AF-E243-BA12-68C95456F6EC}" type="presParOf" srcId="{F69E9EE0-0EF6-F04B-ABD2-69BED6368AA1}" destId="{B8484B6B-819D-C24D-83C6-06F384988B07}" srcOrd="4" destOrd="0" presId="urn:microsoft.com/office/officeart/2005/8/layout/cycle8"/>
    <dgm:cxn modelId="{83F5A377-2F28-1741-80BB-BC47C8C5FA80}" type="presParOf" srcId="{F69E9EE0-0EF6-F04B-ABD2-69BED6368AA1}" destId="{93E3E618-C16E-1043-9E26-1D0C1648E429}" srcOrd="5" destOrd="0" presId="urn:microsoft.com/office/officeart/2005/8/layout/cycle8"/>
    <dgm:cxn modelId="{8930AF9A-116C-CB40-9B07-8A785C91ED74}" type="presParOf" srcId="{F69E9EE0-0EF6-F04B-ABD2-69BED6368AA1}" destId="{3F4BFC38-EC80-4C43-A825-0888AEE26B7D}" srcOrd="6" destOrd="0" presId="urn:microsoft.com/office/officeart/2005/8/layout/cycle8"/>
    <dgm:cxn modelId="{C9DB4BBC-951F-0F41-A593-6655F8532894}" type="presParOf" srcId="{F69E9EE0-0EF6-F04B-ABD2-69BED6368AA1}" destId="{71F9D029-D188-394B-BBA7-58B6B3E5D82C}" srcOrd="7" destOrd="0" presId="urn:microsoft.com/office/officeart/2005/8/layout/cycle8"/>
    <dgm:cxn modelId="{5B998A1F-1BA5-AE41-97CD-EAC1DB9B3BBE}" type="presParOf" srcId="{F69E9EE0-0EF6-F04B-ABD2-69BED6368AA1}" destId="{BB9B1311-473F-F44B-91E0-890E63C9889D}" srcOrd="8" destOrd="0" presId="urn:microsoft.com/office/officeart/2005/8/layout/cycle8"/>
    <dgm:cxn modelId="{B9ED4018-5A15-B347-B596-F6C8ADFB898B}" type="presParOf" srcId="{F69E9EE0-0EF6-F04B-ABD2-69BED6368AA1}" destId="{FB3331F2-0AB1-3349-8291-D23E75B8162D}" srcOrd="9" destOrd="0" presId="urn:microsoft.com/office/officeart/2005/8/layout/cycle8"/>
    <dgm:cxn modelId="{A8BB80E5-0E84-7B41-AE14-B51FA0B45F6A}" type="presParOf" srcId="{F69E9EE0-0EF6-F04B-ABD2-69BED6368AA1}" destId="{6BB2EE74-C753-AF47-AFED-AB52FDA7BFF1}" srcOrd="10" destOrd="0" presId="urn:microsoft.com/office/officeart/2005/8/layout/cycle8"/>
    <dgm:cxn modelId="{0EC3785C-9C1A-5F4F-820D-85F10D399F53}" type="presParOf" srcId="{F69E9EE0-0EF6-F04B-ABD2-69BED6368AA1}" destId="{E5431570-BD06-AA46-85B2-0968C43659ED}" srcOrd="11" destOrd="0" presId="urn:microsoft.com/office/officeart/2005/8/layout/cycle8"/>
    <dgm:cxn modelId="{A9C05310-659D-A043-A838-CD9E662BB3DD}" type="presParOf" srcId="{F69E9EE0-0EF6-F04B-ABD2-69BED6368AA1}" destId="{1C2A0B5E-29A7-2044-BFDD-8EAC5D4AD4D5}" srcOrd="12" destOrd="0" presId="urn:microsoft.com/office/officeart/2005/8/layout/cycle8"/>
    <dgm:cxn modelId="{234827EA-1637-7544-8266-877EDACD7E4D}" type="presParOf" srcId="{F69E9EE0-0EF6-F04B-ABD2-69BED6368AA1}" destId="{975CEAFE-2C83-DF4B-AC3C-1CD0A72DE5D6}" srcOrd="13" destOrd="0" presId="urn:microsoft.com/office/officeart/2005/8/layout/cycle8"/>
    <dgm:cxn modelId="{E52D32E9-6DA4-7E40-A350-092C9307C84B}" type="presParOf" srcId="{F69E9EE0-0EF6-F04B-ABD2-69BED6368AA1}" destId="{68DA9B4A-B155-AE42-8155-A84AA0300DBD}"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2D447-1AAF-DB40-89DD-29F3CF03CCD1}">
      <dsp:nvSpPr>
        <dsp:cNvPr id="0" name=""/>
        <dsp:cNvSpPr/>
      </dsp:nvSpPr>
      <dsp:spPr>
        <a:xfrm>
          <a:off x="2775803" y="2900263"/>
          <a:ext cx="2298654" cy="2298654"/>
        </a:xfrm>
        <a:prstGeom prst="ellipse">
          <a:avLst/>
        </a:prstGeom>
        <a:solidFill>
          <a:schemeClr val="lt1">
            <a:hueOff val="0"/>
            <a:satOff val="0"/>
            <a:lumOff val="0"/>
            <a:alphaOff val="0"/>
          </a:schemeClr>
        </a:solidFill>
        <a:ln>
          <a:solidFill>
            <a:schemeClr val="tx1"/>
          </a:solid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b="1" kern="1200" dirty="0" smtClean="0">
              <a:latin typeface="Corbel"/>
              <a:cs typeface="Corbel"/>
            </a:rPr>
            <a:t>3 REGISTRES DE SIGNE </a:t>
          </a:r>
          <a:endParaRPr lang="fr-FR" sz="1800" b="1" kern="1200" dirty="0">
            <a:latin typeface="Corbel"/>
            <a:cs typeface="Corbel"/>
          </a:endParaRPr>
        </a:p>
      </dsp:txBody>
      <dsp:txXfrm>
        <a:off x="3112433" y="3236893"/>
        <a:ext cx="1625394" cy="1625394"/>
      </dsp:txXfrm>
    </dsp:sp>
    <dsp:sp modelId="{A0848C59-815E-5C42-AF1E-B5CE41A8D28E}">
      <dsp:nvSpPr>
        <dsp:cNvPr id="0" name=""/>
        <dsp:cNvSpPr/>
      </dsp:nvSpPr>
      <dsp:spPr>
        <a:xfrm rot="12900000">
          <a:off x="1152421" y="2450314"/>
          <a:ext cx="1913013" cy="655116"/>
        </a:xfrm>
        <a:prstGeom prst="leftArrow">
          <a:avLst>
            <a:gd name="adj1" fmla="val 60000"/>
            <a:gd name="adj2" fmla="val 50000"/>
          </a:avLst>
        </a:prstGeom>
        <a:solidFill>
          <a:schemeClr val="dk1">
            <a:tint val="60000"/>
            <a:hueOff val="0"/>
            <a:satOff val="0"/>
            <a:lumOff val="0"/>
            <a:alphaOff val="0"/>
          </a:schemeClr>
        </a:solidFill>
        <a:ln>
          <a:noFill/>
        </a:ln>
        <a:effectLst/>
        <a:scene3d>
          <a:camera prst="orthographicFront"/>
          <a:lightRig rig="chilly" dir="t"/>
        </a:scene3d>
        <a:sp3d z="-25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F9AFF966-C2E3-4F45-8497-4625A7FFE0D3}">
      <dsp:nvSpPr>
        <dsp:cNvPr id="0" name=""/>
        <dsp:cNvSpPr/>
      </dsp:nvSpPr>
      <dsp:spPr>
        <a:xfrm>
          <a:off x="233542" y="1355753"/>
          <a:ext cx="2183721" cy="1746977"/>
        </a:xfrm>
        <a:prstGeom prst="roundRect">
          <a:avLst>
            <a:gd name="adj" fmla="val 10000"/>
          </a:avLst>
        </a:prstGeom>
        <a:solidFill>
          <a:schemeClr val="lt1">
            <a:hueOff val="0"/>
            <a:satOff val="0"/>
            <a:lumOff val="0"/>
            <a:alphaOff val="0"/>
          </a:schemeClr>
        </a:solidFill>
        <a:ln>
          <a:solidFill>
            <a:schemeClr val="tx1"/>
          </a:solid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fr-FR" sz="1800" b="1" kern="1200" dirty="0" smtClean="0">
              <a:latin typeface="Corbel"/>
              <a:cs typeface="Corbel"/>
            </a:rPr>
            <a:t>AFFECTIF</a:t>
          </a:r>
          <a:endParaRPr lang="fr-FR" sz="1800" b="1" kern="1200" dirty="0">
            <a:latin typeface="Corbel"/>
            <a:cs typeface="Corbel"/>
          </a:endParaRPr>
        </a:p>
      </dsp:txBody>
      <dsp:txXfrm>
        <a:off x="284709" y="1406920"/>
        <a:ext cx="2081387" cy="1644643"/>
      </dsp:txXfrm>
    </dsp:sp>
    <dsp:sp modelId="{7479A245-200E-8949-82CB-3F84E7E63BFB}">
      <dsp:nvSpPr>
        <dsp:cNvPr id="0" name=""/>
        <dsp:cNvSpPr/>
      </dsp:nvSpPr>
      <dsp:spPr>
        <a:xfrm rot="16200000">
          <a:off x="2968623" y="1504859"/>
          <a:ext cx="1913013" cy="655116"/>
        </a:xfrm>
        <a:prstGeom prst="leftArrow">
          <a:avLst>
            <a:gd name="adj1" fmla="val 60000"/>
            <a:gd name="adj2" fmla="val 50000"/>
          </a:avLst>
        </a:prstGeom>
        <a:solidFill>
          <a:schemeClr val="dk1">
            <a:tint val="60000"/>
            <a:hueOff val="0"/>
            <a:satOff val="0"/>
            <a:lumOff val="0"/>
            <a:alphaOff val="0"/>
          </a:schemeClr>
        </a:solidFill>
        <a:ln>
          <a:noFill/>
        </a:ln>
        <a:effectLst/>
        <a:scene3d>
          <a:camera prst="orthographicFront"/>
          <a:lightRig rig="chilly" dir="t"/>
        </a:scene3d>
        <a:sp3d z="-25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4DB70A63-48B4-9B4B-912D-BD6C37A1D5CF}">
      <dsp:nvSpPr>
        <dsp:cNvPr id="0" name=""/>
        <dsp:cNvSpPr/>
      </dsp:nvSpPr>
      <dsp:spPr>
        <a:xfrm>
          <a:off x="2713656" y="2421"/>
          <a:ext cx="2422948" cy="1746977"/>
        </a:xfrm>
        <a:prstGeom prst="roundRect">
          <a:avLst>
            <a:gd name="adj" fmla="val 10000"/>
          </a:avLst>
        </a:prstGeom>
        <a:solidFill>
          <a:schemeClr val="lt1">
            <a:hueOff val="0"/>
            <a:satOff val="0"/>
            <a:lumOff val="0"/>
            <a:alphaOff val="0"/>
          </a:schemeClr>
        </a:solidFill>
        <a:ln>
          <a:solidFill>
            <a:schemeClr val="tx1"/>
          </a:solid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fr-FR" sz="1800" b="0" kern="1200" dirty="0" smtClean="0">
              <a:ln>
                <a:solidFill>
                  <a:schemeClr val="tx1"/>
                </a:solidFill>
              </a:ln>
              <a:latin typeface="Corbel"/>
              <a:cs typeface="Corbel"/>
            </a:rPr>
            <a:t>INSTRUMENTAL</a:t>
          </a:r>
          <a:endParaRPr lang="fr-FR" sz="1800" b="0" kern="1200" dirty="0">
            <a:ln>
              <a:solidFill>
                <a:schemeClr val="tx1"/>
              </a:solidFill>
            </a:ln>
            <a:latin typeface="Corbel"/>
            <a:cs typeface="Corbel"/>
          </a:endParaRPr>
        </a:p>
      </dsp:txBody>
      <dsp:txXfrm>
        <a:off x="2764823" y="53588"/>
        <a:ext cx="2320614" cy="1644643"/>
      </dsp:txXfrm>
    </dsp:sp>
    <dsp:sp modelId="{BD33F9C5-E5AD-7345-8680-0947DBD40BB0}">
      <dsp:nvSpPr>
        <dsp:cNvPr id="0" name=""/>
        <dsp:cNvSpPr/>
      </dsp:nvSpPr>
      <dsp:spPr>
        <a:xfrm rot="19500000">
          <a:off x="4784825" y="2450314"/>
          <a:ext cx="1913013" cy="655116"/>
        </a:xfrm>
        <a:prstGeom prst="leftArrow">
          <a:avLst>
            <a:gd name="adj1" fmla="val 60000"/>
            <a:gd name="adj2" fmla="val 50000"/>
          </a:avLst>
        </a:prstGeom>
        <a:solidFill>
          <a:schemeClr val="dk1">
            <a:tint val="60000"/>
            <a:hueOff val="0"/>
            <a:satOff val="0"/>
            <a:lumOff val="0"/>
            <a:alphaOff val="0"/>
          </a:schemeClr>
        </a:solidFill>
        <a:ln>
          <a:noFill/>
        </a:ln>
        <a:effectLst/>
        <a:scene3d>
          <a:camera prst="orthographicFront"/>
          <a:lightRig rig="chilly" dir="t"/>
        </a:scene3d>
        <a:sp3d z="-25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C19C0E48-BB75-6641-BD1A-25ACF44449DF}">
      <dsp:nvSpPr>
        <dsp:cNvPr id="0" name=""/>
        <dsp:cNvSpPr/>
      </dsp:nvSpPr>
      <dsp:spPr>
        <a:xfrm>
          <a:off x="5432996" y="1355753"/>
          <a:ext cx="2183721" cy="1746977"/>
        </a:xfrm>
        <a:prstGeom prst="roundRect">
          <a:avLst>
            <a:gd name="adj" fmla="val 10000"/>
          </a:avLst>
        </a:prstGeom>
        <a:solidFill>
          <a:schemeClr val="lt1">
            <a:hueOff val="0"/>
            <a:satOff val="0"/>
            <a:lumOff val="0"/>
            <a:alphaOff val="0"/>
          </a:schemeClr>
        </a:solidFill>
        <a:ln>
          <a:solidFill>
            <a:schemeClr val="tx1"/>
          </a:solid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fr-FR" sz="1800" b="1" kern="1200" dirty="0" smtClean="0">
              <a:latin typeface="Corbel"/>
              <a:cs typeface="Corbel"/>
            </a:rPr>
            <a:t>REFERENTIEL</a:t>
          </a:r>
          <a:endParaRPr lang="fr-FR" sz="1800" b="1" kern="1200" dirty="0">
            <a:latin typeface="Corbel"/>
            <a:cs typeface="Corbel"/>
          </a:endParaRPr>
        </a:p>
      </dsp:txBody>
      <dsp:txXfrm>
        <a:off x="5484163" y="1406920"/>
        <a:ext cx="2081387" cy="16446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F706A6-6728-5142-BC05-DE8F2A3CB6D5}">
      <dsp:nvSpPr>
        <dsp:cNvPr id="0" name=""/>
        <dsp:cNvSpPr/>
      </dsp:nvSpPr>
      <dsp:spPr>
        <a:xfrm rot="16200000">
          <a:off x="1100163" y="-372939"/>
          <a:ext cx="1687401" cy="3063908"/>
        </a:xfrm>
        <a:prstGeom prst="round1Rect">
          <a:avLst/>
        </a:prstGeom>
        <a:blipFill rotWithShape="0">
          <a:blip xmlns:r="http://schemas.openxmlformats.org/officeDocument/2006/relationships" r:embed="rId1"/>
          <a:stretch>
            <a:fillRect/>
          </a:stretch>
        </a:blipFill>
        <a:ln>
          <a:noFill/>
        </a:ln>
        <a:effectLst>
          <a:outerShdw blurRad="50800" dist="254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27152" tIns="327152" rIns="327152" bIns="327152" numCol="1" spcCol="1270" anchor="ctr" anchorCtr="0">
          <a:noAutofit/>
        </a:bodyPr>
        <a:lstStyle/>
        <a:p>
          <a:pPr lvl="0" algn="ctr" defTabSz="2044700">
            <a:lnSpc>
              <a:spcPct val="90000"/>
            </a:lnSpc>
            <a:spcBef>
              <a:spcPct val="0"/>
            </a:spcBef>
            <a:spcAft>
              <a:spcPct val="35000"/>
            </a:spcAft>
          </a:pPr>
          <a:endParaRPr lang="fr-FR" sz="4600" kern="1200" dirty="0"/>
        </a:p>
      </dsp:txBody>
      <dsp:txXfrm rot="5400000">
        <a:off x="411910" y="315314"/>
        <a:ext cx="3063908" cy="1265551"/>
      </dsp:txXfrm>
    </dsp:sp>
    <dsp:sp modelId="{AFAB2C78-DAAD-2D41-ABA7-8DB4BDF9649A}">
      <dsp:nvSpPr>
        <dsp:cNvPr id="0" name=""/>
        <dsp:cNvSpPr/>
      </dsp:nvSpPr>
      <dsp:spPr>
        <a:xfrm>
          <a:off x="4276651" y="315313"/>
          <a:ext cx="3022546" cy="1687401"/>
        </a:xfrm>
        <a:prstGeom prst="round1Rect">
          <a:avLst/>
        </a:prstGeom>
        <a:blipFill rotWithShape="0">
          <a:blip xmlns:r="http://schemas.openxmlformats.org/officeDocument/2006/relationships" r:embed="rId2"/>
          <a:stretch>
            <a:fillRect/>
          </a:stretch>
        </a:blipFill>
        <a:ln>
          <a:noFill/>
        </a:ln>
        <a:effectLst>
          <a:outerShdw blurRad="50800" dist="254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27152" tIns="327152" rIns="327152" bIns="327152" numCol="1" spcCol="1270" anchor="ctr" anchorCtr="0">
          <a:noAutofit/>
        </a:bodyPr>
        <a:lstStyle/>
        <a:p>
          <a:pPr lvl="0" algn="ctr" defTabSz="2044700">
            <a:lnSpc>
              <a:spcPct val="90000"/>
            </a:lnSpc>
            <a:spcBef>
              <a:spcPct val="0"/>
            </a:spcBef>
            <a:spcAft>
              <a:spcPct val="35000"/>
            </a:spcAft>
          </a:pPr>
          <a:endParaRPr lang="fr-FR" sz="4600" kern="1200" dirty="0"/>
        </a:p>
      </dsp:txBody>
      <dsp:txXfrm>
        <a:off x="4276651" y="315313"/>
        <a:ext cx="3022546" cy="1265551"/>
      </dsp:txXfrm>
    </dsp:sp>
    <dsp:sp modelId="{B85F6FAA-6EF1-8640-9D51-7BAFF4EFA8B7}">
      <dsp:nvSpPr>
        <dsp:cNvPr id="0" name=""/>
        <dsp:cNvSpPr/>
      </dsp:nvSpPr>
      <dsp:spPr>
        <a:xfrm rot="10800000">
          <a:off x="479757" y="2988491"/>
          <a:ext cx="3109883" cy="1514191"/>
        </a:xfrm>
        <a:prstGeom prst="round1Rect">
          <a:avLst/>
        </a:prstGeom>
        <a:blipFill rotWithShape="0">
          <a:blip xmlns:r="http://schemas.openxmlformats.org/officeDocument/2006/relationships" r:embed="rId3"/>
          <a:stretch>
            <a:fillRect/>
          </a:stretch>
        </a:blipFill>
        <a:ln>
          <a:noFill/>
        </a:ln>
        <a:effectLst>
          <a:outerShdw blurRad="50800" dist="254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endParaRPr lang="fr-FR" sz="4100" kern="1200" dirty="0"/>
        </a:p>
      </dsp:txBody>
      <dsp:txXfrm rot="10800000">
        <a:off x="479757" y="3367039"/>
        <a:ext cx="3109883" cy="1135643"/>
      </dsp:txXfrm>
    </dsp:sp>
    <dsp:sp modelId="{92E06A40-19AC-F44A-9051-0D7FA96E58FE}">
      <dsp:nvSpPr>
        <dsp:cNvPr id="0" name=""/>
        <dsp:cNvSpPr/>
      </dsp:nvSpPr>
      <dsp:spPr>
        <a:xfrm rot="5400000">
          <a:off x="5042564" y="2229911"/>
          <a:ext cx="1585053" cy="3022546"/>
        </a:xfrm>
        <a:prstGeom prst="round1Rect">
          <a:avLst/>
        </a:prstGeom>
        <a:blipFill rotWithShape="0">
          <a:blip xmlns:r="http://schemas.openxmlformats.org/officeDocument/2006/relationships" r:embed="rId4"/>
          <a:stretch>
            <a:fillRect/>
          </a:stretch>
        </a:blipFill>
        <a:ln>
          <a:noFill/>
        </a:ln>
        <a:effectLst>
          <a:outerShdw blurRad="50800" dist="254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05816" tIns="305816" rIns="305816" bIns="305816" numCol="1" spcCol="1270" anchor="ctr" anchorCtr="0">
          <a:noAutofit/>
        </a:bodyPr>
        <a:lstStyle/>
        <a:p>
          <a:pPr lvl="0" algn="ctr" defTabSz="1911350">
            <a:lnSpc>
              <a:spcPct val="90000"/>
            </a:lnSpc>
            <a:spcBef>
              <a:spcPct val="0"/>
            </a:spcBef>
            <a:spcAft>
              <a:spcPct val="35000"/>
            </a:spcAft>
          </a:pPr>
          <a:endParaRPr lang="fr-FR" sz="4300" kern="1200" dirty="0"/>
        </a:p>
      </dsp:txBody>
      <dsp:txXfrm rot="-5400000">
        <a:off x="4323818" y="3344920"/>
        <a:ext cx="3022546" cy="1188790"/>
      </dsp:txXfrm>
    </dsp:sp>
    <dsp:sp modelId="{3D2A641C-671A-1D47-80A0-E72636B6B83A}">
      <dsp:nvSpPr>
        <dsp:cNvPr id="0" name=""/>
        <dsp:cNvSpPr/>
      </dsp:nvSpPr>
      <dsp:spPr>
        <a:xfrm>
          <a:off x="2653132" y="1261233"/>
          <a:ext cx="2381856" cy="2011244"/>
        </a:xfrm>
        <a:prstGeom prst="roundRect">
          <a:avLst/>
        </a:prstGeom>
        <a:blipFill rotWithShape="0">
          <a:blip xmlns:r="http://schemas.openxmlformats.org/officeDocument/2006/relationships" r:embed="rId5"/>
          <a:stretch>
            <a:fillRect/>
          </a:stretch>
        </a:blip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endParaRPr lang="fr-FR" sz="6400" kern="1200" dirty="0"/>
        </a:p>
      </dsp:txBody>
      <dsp:txXfrm>
        <a:off x="2751313" y="1359414"/>
        <a:ext cx="2185494" cy="18148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624A3-EBC8-6540-BB23-DA4858D8B83D}">
      <dsp:nvSpPr>
        <dsp:cNvPr id="0" name=""/>
        <dsp:cNvSpPr/>
      </dsp:nvSpPr>
      <dsp:spPr>
        <a:xfrm>
          <a:off x="2168025" y="49121"/>
          <a:ext cx="2554321" cy="2554321"/>
        </a:xfrm>
        <a:prstGeom prst="ellipse">
          <a:avLst/>
        </a:prstGeom>
        <a:solidFill>
          <a:schemeClr val="accent2">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ts val="0"/>
            </a:spcAft>
          </a:pPr>
          <a:r>
            <a:rPr lang="fr-FR" sz="1200" b="1" kern="1200" dirty="0" smtClean="0">
              <a:latin typeface="Century Gothic"/>
              <a:cs typeface="Century Gothic"/>
            </a:rPr>
            <a:t>DIMENSION</a:t>
          </a:r>
        </a:p>
        <a:p>
          <a:pPr lvl="0" algn="ctr" defTabSz="533400">
            <a:lnSpc>
              <a:spcPct val="90000"/>
            </a:lnSpc>
            <a:spcBef>
              <a:spcPct val="0"/>
            </a:spcBef>
            <a:spcAft>
              <a:spcPts val="0"/>
            </a:spcAft>
          </a:pPr>
          <a:r>
            <a:rPr lang="fr-FR" sz="1200" b="1" kern="1200" dirty="0" smtClean="0">
              <a:latin typeface="Century Gothic"/>
              <a:cs typeface="Century Gothic"/>
            </a:rPr>
            <a:t>INSTITUTIONNELLE</a:t>
          </a:r>
          <a:endParaRPr lang="fr-FR" sz="1200" b="1" kern="1200" dirty="0">
            <a:latin typeface="Century Gothic"/>
            <a:cs typeface="Century Gothic"/>
          </a:endParaRPr>
        </a:p>
      </dsp:txBody>
      <dsp:txXfrm>
        <a:off x="2462754" y="392972"/>
        <a:ext cx="1964862" cy="810505"/>
      </dsp:txXfrm>
    </dsp:sp>
    <dsp:sp modelId="{FE9B7985-E4A3-BC46-8BBB-54DA74BBCB6B}">
      <dsp:nvSpPr>
        <dsp:cNvPr id="0" name=""/>
        <dsp:cNvSpPr/>
      </dsp:nvSpPr>
      <dsp:spPr>
        <a:xfrm>
          <a:off x="3297821" y="1178917"/>
          <a:ext cx="2554321" cy="2554321"/>
        </a:xfrm>
        <a:prstGeom prst="ellipse">
          <a:avLst/>
        </a:prstGeom>
        <a:solidFill>
          <a:schemeClr val="accent3">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ts val="0"/>
            </a:spcAft>
          </a:pPr>
          <a:r>
            <a:rPr lang="fr-FR" sz="1200" b="1" kern="1200" dirty="0" smtClean="0">
              <a:latin typeface="Century Gothic"/>
              <a:cs typeface="Century Gothic"/>
            </a:rPr>
            <a:t>DIMENSION</a:t>
          </a:r>
        </a:p>
        <a:p>
          <a:pPr lvl="0" algn="ctr" defTabSz="533400">
            <a:lnSpc>
              <a:spcPct val="90000"/>
            </a:lnSpc>
            <a:spcBef>
              <a:spcPct val="0"/>
            </a:spcBef>
            <a:spcAft>
              <a:spcPts val="0"/>
            </a:spcAft>
          </a:pPr>
          <a:r>
            <a:rPr lang="fr-FR" sz="1200" b="1" kern="1200" dirty="0" smtClean="0">
              <a:latin typeface="Century Gothic"/>
              <a:cs typeface="Century Gothic"/>
            </a:rPr>
            <a:t> DES PRATIQUES</a:t>
          </a:r>
          <a:endParaRPr lang="fr-FR" sz="1200" b="1" kern="1200" dirty="0">
            <a:latin typeface="Century Gothic"/>
            <a:cs typeface="Century Gothic"/>
          </a:endParaRPr>
        </a:p>
      </dsp:txBody>
      <dsp:txXfrm>
        <a:off x="4673225" y="1473647"/>
        <a:ext cx="982431" cy="1964862"/>
      </dsp:txXfrm>
    </dsp:sp>
    <dsp:sp modelId="{1C37E18D-43DF-7946-92F8-965DD3B14463}">
      <dsp:nvSpPr>
        <dsp:cNvPr id="0" name=""/>
        <dsp:cNvSpPr/>
      </dsp:nvSpPr>
      <dsp:spPr>
        <a:xfrm>
          <a:off x="2168025" y="2308713"/>
          <a:ext cx="2554321" cy="2554321"/>
        </a:xfrm>
        <a:prstGeom prst="ellipse">
          <a:avLst/>
        </a:prstGeom>
        <a:solidFill>
          <a:schemeClr val="accent4">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ts val="0"/>
            </a:spcAft>
          </a:pPr>
          <a:r>
            <a:rPr lang="fr-FR" sz="1200" b="1" kern="1200" dirty="0" smtClean="0">
              <a:latin typeface="Century Gothic"/>
              <a:cs typeface="Century Gothic"/>
            </a:rPr>
            <a:t>DIMENSION DES SAVOIRS </a:t>
          </a:r>
          <a:endParaRPr lang="fr-FR" sz="1200" b="1" kern="1200" dirty="0">
            <a:latin typeface="Century Gothic"/>
            <a:cs typeface="Century Gothic"/>
          </a:endParaRPr>
        </a:p>
      </dsp:txBody>
      <dsp:txXfrm>
        <a:off x="2462754" y="3708678"/>
        <a:ext cx="1964862" cy="810505"/>
      </dsp:txXfrm>
    </dsp:sp>
    <dsp:sp modelId="{1514E058-6965-844A-B09B-3220B131731C}">
      <dsp:nvSpPr>
        <dsp:cNvPr id="0" name=""/>
        <dsp:cNvSpPr/>
      </dsp:nvSpPr>
      <dsp:spPr>
        <a:xfrm>
          <a:off x="1038229" y="1178917"/>
          <a:ext cx="2554321" cy="2554321"/>
        </a:xfrm>
        <a:prstGeom prst="ellipse">
          <a:avLst/>
        </a:prstGeom>
        <a:solidFill>
          <a:schemeClr val="accent5">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ts val="0"/>
            </a:spcAft>
          </a:pPr>
          <a:r>
            <a:rPr lang="fr-FR" sz="1200" b="1" kern="1200" dirty="0" smtClean="0">
              <a:latin typeface="Century Gothic"/>
              <a:cs typeface="Century Gothic"/>
            </a:rPr>
            <a:t>DIMENSION INDIVIDUELLE</a:t>
          </a:r>
          <a:endParaRPr lang="fr-FR" sz="1200" b="1" kern="1200" dirty="0">
            <a:latin typeface="Century Gothic"/>
            <a:cs typeface="Century Gothic"/>
          </a:endParaRPr>
        </a:p>
      </dsp:txBody>
      <dsp:txXfrm>
        <a:off x="1234715" y="1473647"/>
        <a:ext cx="982431" cy="19648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382BDB-6313-7D4A-9AE1-642E62AFAC09}">
      <dsp:nvSpPr>
        <dsp:cNvPr id="0" name=""/>
        <dsp:cNvSpPr/>
      </dsp:nvSpPr>
      <dsp:spPr>
        <a:xfrm>
          <a:off x="1582050" y="307545"/>
          <a:ext cx="3974428" cy="3974428"/>
        </a:xfrm>
        <a:prstGeom prst="pie">
          <a:avLst>
            <a:gd name="adj1" fmla="val 16200000"/>
            <a:gd name="adj2" fmla="val 1800000"/>
          </a:avLst>
        </a:prstGeom>
        <a:solidFill>
          <a:schemeClr val="accent2">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latin typeface="Century Gothic"/>
              <a:cs typeface="Century Gothic"/>
            </a:rPr>
            <a:t>2.</a:t>
          </a:r>
        </a:p>
        <a:p>
          <a:pPr lvl="0" algn="ctr" defTabSz="622300">
            <a:lnSpc>
              <a:spcPct val="90000"/>
            </a:lnSpc>
            <a:spcBef>
              <a:spcPct val="0"/>
            </a:spcBef>
            <a:spcAft>
              <a:spcPct val="35000"/>
            </a:spcAft>
          </a:pPr>
          <a:r>
            <a:rPr lang="fr-FR" sz="1400" b="1" kern="1200" baseline="0" dirty="0" smtClean="0">
              <a:latin typeface="Century Gothic"/>
              <a:cs typeface="Century Gothic"/>
            </a:rPr>
            <a:t> DECOUVRIR LE CADRE DE REFERENCE D’AUTRUI </a:t>
          </a:r>
          <a:endParaRPr lang="fr-FR" sz="1400" b="1" kern="1200" dirty="0">
            <a:latin typeface="Century Gothic"/>
            <a:cs typeface="Century Gothic"/>
          </a:endParaRPr>
        </a:p>
      </dsp:txBody>
      <dsp:txXfrm>
        <a:off x="3676668" y="1149745"/>
        <a:ext cx="1419438" cy="1182865"/>
      </dsp:txXfrm>
    </dsp:sp>
    <dsp:sp modelId="{B8484B6B-819D-C24D-83C6-06F384988B07}">
      <dsp:nvSpPr>
        <dsp:cNvPr id="0" name=""/>
        <dsp:cNvSpPr/>
      </dsp:nvSpPr>
      <dsp:spPr>
        <a:xfrm>
          <a:off x="1500195" y="449488"/>
          <a:ext cx="3974428" cy="3974428"/>
        </a:xfrm>
        <a:prstGeom prst="pie">
          <a:avLst>
            <a:gd name="adj1" fmla="val 1800000"/>
            <a:gd name="adj2" fmla="val 9000000"/>
          </a:avLst>
        </a:prstGeom>
        <a:solidFill>
          <a:schemeClr val="accent3">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latin typeface="Century Gothic"/>
              <a:cs typeface="Century Gothic"/>
            </a:rPr>
            <a:t>3. NEGOCIER</a:t>
          </a:r>
        </a:p>
      </dsp:txBody>
      <dsp:txXfrm>
        <a:off x="2446488" y="3028135"/>
        <a:ext cx="2129157" cy="1040921"/>
      </dsp:txXfrm>
    </dsp:sp>
    <dsp:sp modelId="{BB9B1311-473F-F44B-91E0-890E63C9889D}">
      <dsp:nvSpPr>
        <dsp:cNvPr id="0" name=""/>
        <dsp:cNvSpPr/>
      </dsp:nvSpPr>
      <dsp:spPr>
        <a:xfrm>
          <a:off x="1418341" y="307545"/>
          <a:ext cx="3974428" cy="3974428"/>
        </a:xfrm>
        <a:prstGeom prst="pie">
          <a:avLst>
            <a:gd name="adj1" fmla="val 9000000"/>
            <a:gd name="adj2" fmla="val 16200000"/>
          </a:avLst>
        </a:prstGeom>
        <a:solidFill>
          <a:schemeClr val="accent4">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latin typeface="Century Gothic"/>
              <a:cs typeface="Century Gothic"/>
            </a:rPr>
            <a:t>1. SE DECENTRER</a:t>
          </a:r>
          <a:endParaRPr lang="fr-FR" sz="1400" b="1" kern="1200" dirty="0">
            <a:latin typeface="Century Gothic"/>
            <a:cs typeface="Century Gothic"/>
          </a:endParaRPr>
        </a:p>
      </dsp:txBody>
      <dsp:txXfrm>
        <a:off x="1878712" y="1149745"/>
        <a:ext cx="1419438" cy="1182865"/>
      </dsp:txXfrm>
    </dsp:sp>
    <dsp:sp modelId="{1C2A0B5E-29A7-2044-BFDD-8EAC5D4AD4D5}">
      <dsp:nvSpPr>
        <dsp:cNvPr id="0" name=""/>
        <dsp:cNvSpPr/>
      </dsp:nvSpPr>
      <dsp:spPr>
        <a:xfrm>
          <a:off x="1336342" y="61508"/>
          <a:ext cx="4466500" cy="4466500"/>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sp>
    <dsp:sp modelId="{975CEAFE-2C83-DF4B-AC3C-1CD0A72DE5D6}">
      <dsp:nvSpPr>
        <dsp:cNvPr id="0" name=""/>
        <dsp:cNvSpPr/>
      </dsp:nvSpPr>
      <dsp:spPr>
        <a:xfrm>
          <a:off x="1254159" y="203201"/>
          <a:ext cx="4466500" cy="4466500"/>
        </a:xfrm>
        <a:prstGeom prst="circularArrow">
          <a:avLst>
            <a:gd name="adj1" fmla="val 5085"/>
            <a:gd name="adj2" fmla="val 327528"/>
            <a:gd name="adj3" fmla="val 8671970"/>
            <a:gd name="adj4" fmla="val 1800502"/>
            <a:gd name="adj5" fmla="val 5932"/>
          </a:avLst>
        </a:prstGeom>
        <a:solidFill>
          <a:schemeClr val="accent3">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sp>
    <dsp:sp modelId="{68DA9B4A-B155-AE42-8155-A84AA0300DBD}">
      <dsp:nvSpPr>
        <dsp:cNvPr id="0" name=""/>
        <dsp:cNvSpPr/>
      </dsp:nvSpPr>
      <dsp:spPr>
        <a:xfrm>
          <a:off x="1171977" y="61508"/>
          <a:ext cx="4466500" cy="4466500"/>
        </a:xfrm>
        <a:prstGeom prst="circularArrow">
          <a:avLst>
            <a:gd name="adj1" fmla="val 5085"/>
            <a:gd name="adj2" fmla="val 327528"/>
            <a:gd name="adj3" fmla="val 15873039"/>
            <a:gd name="adj4" fmla="val 9000000"/>
            <a:gd name="adj5" fmla="val 5932"/>
          </a:avLst>
        </a:prstGeom>
        <a:solidFill>
          <a:schemeClr val="accent4">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DFF152-505E-CC41-B2A8-A392D422E2DD}" type="datetimeFigureOut">
              <a:rPr lang="fr-FR" smtClean="0"/>
              <a:t>08/01/2019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F9187-2448-2149-A594-14704B7EEDD5}" type="slidenum">
              <a:rPr lang="fr-FR" smtClean="0"/>
              <a:t>‹N°›</a:t>
            </a:fld>
            <a:endParaRPr lang="fr-FR"/>
          </a:p>
        </p:txBody>
      </p:sp>
    </p:spTree>
    <p:extLst>
      <p:ext uri="{BB962C8B-B14F-4D97-AF65-F5344CB8AC3E}">
        <p14:creationId xmlns:p14="http://schemas.microsoft.com/office/powerpoint/2010/main" val="2744211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1/8/2019</a:t>
            </a:fld>
            <a:endParaRPr lang="en-US"/>
          </a:p>
        </p:txBody>
      </p:sp>
      <p:sp>
        <p:nvSpPr>
          <p:cNvPr id="17" name="Espace réservé du pied de page 16"/>
          <p:cNvSpPr>
            <a:spLocks noGrp="1"/>
          </p:cNvSpPr>
          <p:nvPr>
            <p:ph type="ftr" sz="quarter" idx="11"/>
          </p:nvPr>
        </p:nvSpPr>
        <p:spPr/>
        <p:txBody>
          <a:bodyPr/>
          <a:lstStyle/>
          <a:p>
            <a:endParaRPr kumimoji="0" lang="en-US"/>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6CC888B-D9F9-4E54-B722-F151A9F45E95}" type="slidenum">
              <a:rPr lang="en-US" smtClean="0"/>
              <a:t>‹N°›</a:t>
            </a:fld>
            <a:endParaRPr lang="en-US"/>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smtClean="0"/>
              <a:t>Cliquez et modifiez le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4A6734C-E115-4BC5-9FB0-F9BF6FABFDA0}" type="datetimeFigureOut">
              <a:rPr lang="en-US" smtClean="0"/>
              <a:t>1/8/2019</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D739C4FB-7D33-419B-8833-D1372BFD11C8}" type="slidenum">
              <a:rPr lang="en-US" smtClean="0"/>
              <a:t>‹N°›</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fld id="{D739C4FB-7D33-419B-8833-D1372BFD11C8}" type="slidenum">
              <a:rPr lang="en-US" smtClean="0"/>
              <a:t>‹N°›</a:t>
            </a:fld>
            <a:endParaRPr lang="en-US"/>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4A6734C-E115-4BC5-9FB0-F9BF6FABFDA0}" type="datetimeFigureOut">
              <a:rPr lang="en-US" smtClean="0"/>
              <a:t>1/8/2019</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2" name="Titre vertical 1"/>
          <p:cNvSpPr>
            <a:spLocks noGrp="1"/>
          </p:cNvSpPr>
          <p:nvPr>
            <p:ph type="title" orient="vert"/>
          </p:nvPr>
        </p:nvSpPr>
        <p:spPr>
          <a:xfrm>
            <a:off x="7391400" y="304801"/>
            <a:ext cx="1447800" cy="5851525"/>
          </a:xfrm>
        </p:spPr>
        <p:txBody>
          <a:bodyPr vert="eaVert"/>
          <a:lstStyle/>
          <a:p>
            <a:r>
              <a:rPr kumimoji="0" lang="fr-FR" smtClean="0"/>
              <a:t>Cliquez et modifiez le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smtClean="0"/>
              <a:t>Cliquez et modifiez le titre</a:t>
            </a:r>
            <a:endParaRPr kumimoji="0" lang="en-US"/>
          </a:p>
        </p:txBody>
      </p:sp>
      <p:sp>
        <p:nvSpPr>
          <p:cNvPr id="4" name="Espace réservé de la date 3"/>
          <p:cNvSpPr>
            <a:spLocks noGrp="1"/>
          </p:cNvSpPr>
          <p:nvPr>
            <p:ph type="dt" sz="half" idx="10"/>
          </p:nvPr>
        </p:nvSpPr>
        <p:spPr/>
        <p:txBody>
          <a:bodyPr/>
          <a:lstStyle/>
          <a:p>
            <a:fld id="{A4A6734C-E115-4BC5-9FB0-F9BF6FABFDA0}" type="datetimeFigureOut">
              <a:rPr lang="en-US" smtClean="0"/>
              <a:t>1/8/2019</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a:xfrm>
            <a:off x="4361688" y="1026372"/>
            <a:ext cx="457200" cy="441325"/>
          </a:xfrm>
        </p:spPr>
        <p:txBody>
          <a:bodyPr/>
          <a:lstStyle/>
          <a:p>
            <a:fld id="{D739C4FB-7D33-419B-8833-D1372BFD11C8}" type="slidenum">
              <a:rPr lang="en-US" smtClean="0"/>
              <a:t>‹N°›</a:t>
            </a:fld>
            <a:endParaRPr lang="en-US"/>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endParaRPr kumimoji="0" lang="en-US"/>
          </a:p>
        </p:txBody>
      </p:sp>
      <p:sp>
        <p:nvSpPr>
          <p:cNvPr id="4" name="Espace réservé de la date 3"/>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1/8/2019</a:t>
            </a:fld>
            <a:endParaRPr lang="en-US"/>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6CC888B-D9F9-4E54-B722-F151A9F45E95}" type="slidenum">
              <a:rPr lang="en-US" smtClean="0"/>
              <a:t>‹N°›</a:t>
            </a:fld>
            <a:endParaRPr lang="en-US"/>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smtClean="0"/>
              <a:t>Cliquez et modifiez le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lstStyle/>
          <a:p>
            <a:r>
              <a:rPr kumimoji="0" lang="fr-FR" smtClean="0"/>
              <a:t>Cliquez et modifiez le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fld id="{A4A6734C-E115-4BC5-9FB0-F9BF6FABFDA0}" type="datetimeFigureOut">
              <a:rPr lang="en-US" smtClean="0"/>
              <a:t>1/8/2019</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D739C4FB-7D33-419B-8833-D1372BFD11C8}" type="slidenum">
              <a:rPr lang="en-US" smtClean="0"/>
              <a:t>‹N°›</a:t>
            </a:fld>
            <a:endParaRPr lang="en-US"/>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A4A6734C-E115-4BC5-9FB0-F9BF6FABFDA0}" type="datetimeFigureOut">
              <a:rPr lang="en-US" smtClean="0"/>
              <a:t>1/8/2019</a:t>
            </a:fld>
            <a:endParaRPr lang="en-US"/>
          </a:p>
        </p:txBody>
      </p:sp>
      <p:sp>
        <p:nvSpPr>
          <p:cNvPr id="8" name="Espace réservé du pied de page 7"/>
          <p:cNvSpPr>
            <a:spLocks noGrp="1"/>
          </p:cNvSpPr>
          <p:nvPr>
            <p:ph type="ftr" sz="quarter" idx="11"/>
          </p:nvPr>
        </p:nvSpPr>
        <p:spPr>
          <a:xfrm>
            <a:off x="304800" y="6409944"/>
            <a:ext cx="3581400" cy="365760"/>
          </a:xfrm>
        </p:spPr>
        <p:txBody>
          <a:bodyPr/>
          <a:lstStyle/>
          <a:p>
            <a:endParaRPr lang="en-US"/>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fld id="{D739C4FB-7D33-419B-8833-D1372BFD11C8}" type="slidenum">
              <a:rPr lang="en-US" smtClean="0"/>
              <a:t>‹N°›</a:t>
            </a:fld>
            <a:endParaRPr lang="en-US"/>
          </a:p>
        </p:txBody>
      </p:sp>
      <p:sp>
        <p:nvSpPr>
          <p:cNvPr id="23" name="Titre 22"/>
          <p:cNvSpPr>
            <a:spLocks noGrp="1"/>
          </p:cNvSpPr>
          <p:nvPr>
            <p:ph type="title"/>
          </p:nvPr>
        </p:nvSpPr>
        <p:spPr/>
        <p:txBody>
          <a:bodyPr rtlCol="0" anchor="b" anchorCtr="0"/>
          <a:lstStyle/>
          <a:p>
            <a:r>
              <a:rPr kumimoji="0" lang="fr-FR" smtClean="0"/>
              <a:t>Cliquez et modifiez le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p>
            <a:fld id="{A4A6734C-E115-4BC5-9FB0-F9BF6FABFDA0}" type="datetimeFigureOut">
              <a:rPr lang="en-US" smtClean="0"/>
              <a:t>1/8/2019</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a:xfrm>
            <a:off x="4343400" y="1036020"/>
            <a:ext cx="457200" cy="441325"/>
          </a:xfrm>
        </p:spPr>
        <p:txBody>
          <a:bodyPr/>
          <a:lstStyle/>
          <a:p>
            <a:fld id="{D739C4FB-7D33-419B-8833-D1372BFD11C8}" type="slidenum">
              <a:rPr lang="en-US" smtClean="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fld id="{A4A6734C-E115-4BC5-9FB0-F9BF6FABFDA0}" type="datetimeFigureOut">
              <a:rPr lang="en-US" smtClean="0"/>
              <a:t>1/8/2019</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739C4FB-7D33-419B-8833-D1372BFD11C8}"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smtClean="0"/>
              <a:t>Cliquez et modifiez le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1789C0F2-17E0-497A-9BBE-0C73201AAFE3}" type="slidenum">
              <a:rPr lang="en-US" smtClean="0"/>
              <a:pPr/>
              <a:t>‹N°›</a:t>
            </a:fld>
            <a:endParaRPr lang="en-US" dirty="0"/>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fld id="{A4A6734C-E115-4BC5-9FB0-F9BF6FABFDA0}" type="datetimeFigureOut">
              <a:rPr lang="en-US" smtClean="0"/>
              <a:t>1/8/2019</a:t>
            </a:fld>
            <a:endParaRPr lang="en-US"/>
          </a:p>
        </p:txBody>
      </p:sp>
      <p:sp>
        <p:nvSpPr>
          <p:cNvPr id="6" name="Espace réservé du pied de page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fld id="{D739C4FB-7D33-419B-8833-D1372BFD11C8}" type="slidenum">
              <a:rPr lang="en-US" smtClean="0"/>
              <a:t>‹N°›</a:t>
            </a:fld>
            <a:endParaRPr lang="en-US"/>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smtClean="0"/>
              <a:t>Cliquez et modifiez le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smtClean="0"/>
              <a:t>Faire glisser l'image vers l'espace réservé ou cliquer sur l'icône pour l'ajouter</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fld id="{A4A6734C-E115-4BC5-9FB0-F9BF6FABFDA0}" type="datetimeFigureOut">
              <a:rPr lang="en-US" smtClean="0"/>
              <a:t>1/8/2019</a:t>
            </a:fld>
            <a:endParaRPr lang="en-US"/>
          </a:p>
        </p:txBody>
      </p:sp>
      <p:sp>
        <p:nvSpPr>
          <p:cNvPr id="6" name="Espace réservé du pied de page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A4A6734C-E115-4BC5-9FB0-F9BF6FABFDA0}" type="datetimeFigureOut">
              <a:rPr lang="en-US" smtClean="0"/>
              <a:t>1/8/2019</a:t>
            </a:fld>
            <a:endParaRPr lang="en-US"/>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739C4FB-7D33-419B-8833-D1372BFD11C8}" type="slidenum">
              <a:rPr lang="en-US" smtClean="0"/>
              <a:t>‹N°›</a:t>
            </a:fld>
            <a:endParaRPr lang="en-US"/>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smtClean="0"/>
              <a:t>Cliquez et modifiez le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4568" r:id="rId1"/>
    <p:sldLayoutId id="2147484569" r:id="rId2"/>
    <p:sldLayoutId id="2147484570" r:id="rId3"/>
    <p:sldLayoutId id="2147484571" r:id="rId4"/>
    <p:sldLayoutId id="2147484572" r:id="rId5"/>
    <p:sldLayoutId id="2147484573" r:id="rId6"/>
    <p:sldLayoutId id="2147484574" r:id="rId7"/>
    <p:sldLayoutId id="2147484575" r:id="rId8"/>
    <p:sldLayoutId id="2147484576" r:id="rId9"/>
    <p:sldLayoutId id="2147484577" r:id="rId10"/>
    <p:sldLayoutId id="2147484578"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656153" y="2918155"/>
            <a:ext cx="2145733" cy="3147824"/>
          </a:xfrm>
          <a:prstGeom prst="rect">
            <a:avLst/>
          </a:prstGeom>
          <a:noFill/>
          <a:ln>
            <a:noFill/>
          </a:ln>
        </p:spPr>
      </p:pic>
      <p:sp>
        <p:nvSpPr>
          <p:cNvPr id="2" name="ZoneTexte 1"/>
          <p:cNvSpPr txBox="1"/>
          <p:nvPr/>
        </p:nvSpPr>
        <p:spPr>
          <a:xfrm>
            <a:off x="361271" y="216095"/>
            <a:ext cx="8440615" cy="1692771"/>
          </a:xfrm>
          <a:prstGeom prst="rect">
            <a:avLst/>
          </a:prstGeom>
          <a:noFill/>
        </p:spPr>
        <p:txBody>
          <a:bodyPr wrap="square" rtlCol="0">
            <a:spAutoFit/>
          </a:bodyPr>
          <a:lstStyle/>
          <a:p>
            <a:pPr algn="ctr"/>
            <a:r>
              <a:rPr lang="fr-FR" sz="2400" b="1" dirty="0" smtClean="0">
                <a:solidFill>
                  <a:schemeClr val="accent6">
                    <a:lumMod val="75000"/>
                  </a:schemeClr>
                </a:solidFill>
                <a:latin typeface="Corbel"/>
                <a:cs typeface="Corbel"/>
              </a:rPr>
              <a:t>SÉMINAIRE INTERNATIONAL</a:t>
            </a:r>
          </a:p>
          <a:p>
            <a:pPr algn="ctr"/>
            <a:endParaRPr lang="fr-FR" sz="1000" b="1" dirty="0" smtClean="0">
              <a:solidFill>
                <a:schemeClr val="accent6">
                  <a:lumMod val="75000"/>
                </a:schemeClr>
              </a:solidFill>
              <a:latin typeface="Corbel"/>
              <a:cs typeface="Corbel"/>
            </a:endParaRPr>
          </a:p>
          <a:p>
            <a:pPr algn="ctr"/>
            <a:r>
              <a:rPr lang="fr-FR" b="1" dirty="0" smtClean="0">
                <a:solidFill>
                  <a:schemeClr val="accent6">
                    <a:lumMod val="75000"/>
                  </a:schemeClr>
                </a:solidFill>
                <a:latin typeface="Corbel"/>
                <a:cs typeface="Corbel"/>
              </a:rPr>
              <a:t>LE DROIT À UNE ÉDUCATION INCLUSIVE : </a:t>
            </a:r>
          </a:p>
          <a:p>
            <a:pPr algn="ctr"/>
            <a:r>
              <a:rPr lang="fr-FR" b="1" dirty="0" smtClean="0">
                <a:solidFill>
                  <a:schemeClr val="accent6">
                    <a:lumMod val="75000"/>
                  </a:schemeClr>
                </a:solidFill>
                <a:latin typeface="Corbel"/>
                <a:cs typeface="Corbel"/>
              </a:rPr>
              <a:t>TRANSITION CONCEPTUELLE, TRANSFORMATION DES PRATIQUES </a:t>
            </a:r>
          </a:p>
          <a:p>
            <a:pPr algn="ctr"/>
            <a:r>
              <a:rPr lang="fr-FR" b="1" dirty="0" smtClean="0">
                <a:solidFill>
                  <a:schemeClr val="accent6">
                    <a:lumMod val="75000"/>
                  </a:schemeClr>
                </a:solidFill>
                <a:latin typeface="Corbel"/>
                <a:cs typeface="Corbel"/>
              </a:rPr>
              <a:t>ET ENJEUX DE L’ÉVALUATION </a:t>
            </a:r>
          </a:p>
          <a:p>
            <a:pPr algn="ctr"/>
            <a:endParaRPr lang="fr-FR" sz="1600" b="1" dirty="0">
              <a:solidFill>
                <a:schemeClr val="accent6">
                  <a:lumMod val="75000"/>
                </a:schemeClr>
              </a:solidFill>
              <a:latin typeface="Corbel"/>
              <a:cs typeface="Corbel"/>
            </a:endParaRPr>
          </a:p>
        </p:txBody>
      </p:sp>
      <p:sp>
        <p:nvSpPr>
          <p:cNvPr id="3" name="ZoneTexte 2"/>
          <p:cNvSpPr txBox="1"/>
          <p:nvPr/>
        </p:nvSpPr>
        <p:spPr>
          <a:xfrm>
            <a:off x="208005" y="4256012"/>
            <a:ext cx="6448148" cy="830997"/>
          </a:xfrm>
          <a:prstGeom prst="rect">
            <a:avLst/>
          </a:prstGeom>
          <a:noFill/>
        </p:spPr>
        <p:txBody>
          <a:bodyPr wrap="square" rtlCol="0">
            <a:spAutoFit/>
          </a:bodyPr>
          <a:lstStyle/>
          <a:p>
            <a:pPr algn="ctr"/>
            <a:r>
              <a:rPr lang="fr-FR" sz="1600" b="1" dirty="0" smtClean="0">
                <a:solidFill>
                  <a:schemeClr val="accent3">
                    <a:lumMod val="50000"/>
                  </a:schemeClr>
                </a:solidFill>
                <a:latin typeface="Corbel"/>
                <a:cs typeface="Corbel"/>
              </a:rPr>
              <a:t>Sandrine AMARE</a:t>
            </a:r>
          </a:p>
          <a:p>
            <a:pPr algn="ctr"/>
            <a:r>
              <a:rPr lang="fr-FR" sz="1600" dirty="0">
                <a:solidFill>
                  <a:schemeClr val="accent3">
                    <a:lumMod val="50000"/>
                  </a:schemeClr>
                </a:solidFill>
                <a:latin typeface="Corbel"/>
                <a:cs typeface="Corbel"/>
              </a:rPr>
              <a:t>Directrice pédagogique Collège Coopératif Auvergne Rhône Alpes, Lyon</a:t>
            </a:r>
          </a:p>
          <a:p>
            <a:pPr algn="ctr"/>
            <a:r>
              <a:rPr lang="fr-FR" sz="1600" dirty="0" err="1" smtClean="0">
                <a:solidFill>
                  <a:schemeClr val="accent3">
                    <a:lumMod val="50000"/>
                  </a:schemeClr>
                </a:solidFill>
                <a:latin typeface="Corbel"/>
                <a:cs typeface="Corbel"/>
              </a:rPr>
              <a:t>PhD</a:t>
            </a:r>
            <a:r>
              <a:rPr lang="fr-FR" sz="1600" dirty="0" smtClean="0">
                <a:solidFill>
                  <a:schemeClr val="accent3">
                    <a:lumMod val="50000"/>
                  </a:schemeClr>
                </a:solidFill>
                <a:latin typeface="Corbel"/>
                <a:cs typeface="Corbel"/>
              </a:rPr>
              <a:t> </a:t>
            </a:r>
            <a:r>
              <a:rPr lang="fr-FR" sz="1600" dirty="0">
                <a:solidFill>
                  <a:schemeClr val="accent3">
                    <a:lumMod val="50000"/>
                  </a:schemeClr>
                </a:solidFill>
                <a:latin typeface="Corbel"/>
                <a:cs typeface="Corbel"/>
              </a:rPr>
              <a:t>en Sciences de </a:t>
            </a:r>
            <a:r>
              <a:rPr lang="fr-FR" sz="1600" dirty="0" smtClean="0">
                <a:solidFill>
                  <a:schemeClr val="accent3">
                    <a:lumMod val="50000"/>
                  </a:schemeClr>
                </a:solidFill>
                <a:latin typeface="Corbel"/>
                <a:cs typeface="Corbel"/>
              </a:rPr>
              <a:t>l’éducation</a:t>
            </a:r>
            <a:endParaRPr lang="fr-FR" sz="1600" dirty="0">
              <a:solidFill>
                <a:schemeClr val="accent3">
                  <a:lumMod val="50000"/>
                </a:schemeClr>
              </a:solidFill>
              <a:latin typeface="Corbel"/>
              <a:cs typeface="Corbel"/>
            </a:endParaRPr>
          </a:p>
        </p:txBody>
      </p:sp>
      <p:sp>
        <p:nvSpPr>
          <p:cNvPr id="6" name="Rectangle 5"/>
          <p:cNvSpPr/>
          <p:nvPr/>
        </p:nvSpPr>
        <p:spPr>
          <a:xfrm>
            <a:off x="0" y="2796117"/>
            <a:ext cx="6765628" cy="1569660"/>
          </a:xfrm>
          <a:prstGeom prst="rect">
            <a:avLst/>
          </a:prstGeom>
          <a:noFill/>
          <a:ln>
            <a:noFill/>
          </a:ln>
        </p:spPr>
        <p:txBody>
          <a:bodyPr wrap="square">
            <a:spAutoFit/>
          </a:bodyPr>
          <a:lstStyle/>
          <a:p>
            <a:pPr algn="ctr"/>
            <a:r>
              <a:rPr lang="fr-FR" sz="2800" b="1" dirty="0" smtClean="0">
                <a:solidFill>
                  <a:schemeClr val="tx1">
                    <a:lumMod val="10000"/>
                  </a:schemeClr>
                </a:solidFill>
                <a:latin typeface="Corbel"/>
                <a:cs typeface="Corbel"/>
              </a:rPr>
              <a:t>DES CONNAISSANCES A LA PRATIQUE :</a:t>
            </a:r>
          </a:p>
          <a:p>
            <a:pPr algn="ctr"/>
            <a:r>
              <a:rPr lang="fr-FR" sz="2800" b="1" dirty="0" smtClean="0">
                <a:solidFill>
                  <a:schemeClr val="tx1">
                    <a:lumMod val="10000"/>
                  </a:schemeClr>
                </a:solidFill>
                <a:latin typeface="Corbel"/>
                <a:cs typeface="Corbel"/>
              </a:rPr>
              <a:t>TRAVAILLER EN COMMUN,</a:t>
            </a:r>
          </a:p>
          <a:p>
            <a:pPr algn="ctr"/>
            <a:r>
              <a:rPr lang="fr-FR" sz="2800" b="1" dirty="0" smtClean="0">
                <a:solidFill>
                  <a:schemeClr val="tx1">
                    <a:lumMod val="10000"/>
                  </a:schemeClr>
                </a:solidFill>
                <a:latin typeface="Corbel"/>
                <a:cs typeface="Corbel"/>
              </a:rPr>
              <a:t>CELA NE VA PAS DE SOI </a:t>
            </a:r>
            <a:r>
              <a:rPr lang="is-IS" sz="2800" b="1" dirty="0">
                <a:solidFill>
                  <a:schemeClr val="tx1">
                    <a:lumMod val="10000"/>
                  </a:schemeClr>
                </a:solidFill>
                <a:latin typeface="Corbel"/>
                <a:cs typeface="Corbel"/>
              </a:rPr>
              <a:t>!</a:t>
            </a:r>
            <a:endParaRPr lang="is-IS" sz="2800" b="1" dirty="0" smtClean="0">
              <a:solidFill>
                <a:schemeClr val="tx1">
                  <a:lumMod val="10000"/>
                </a:schemeClr>
              </a:solidFill>
              <a:latin typeface="Corbel"/>
              <a:cs typeface="Corbel"/>
            </a:endParaRPr>
          </a:p>
          <a:p>
            <a:pPr algn="ctr"/>
            <a:endParaRPr lang="is-IS" sz="1200" b="1" dirty="0" smtClean="0">
              <a:solidFill>
                <a:schemeClr val="tx1">
                  <a:lumMod val="10000"/>
                </a:schemeClr>
              </a:solidFill>
              <a:latin typeface="Corbel"/>
              <a:cs typeface="Corbel"/>
            </a:endParaRPr>
          </a:p>
        </p:txBody>
      </p:sp>
      <p:pic>
        <p:nvPicPr>
          <p:cNvPr id="9" name="Image 8"/>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23932" y="5094602"/>
            <a:ext cx="1186567" cy="853923"/>
          </a:xfrm>
          <a:prstGeom prst="rect">
            <a:avLst/>
          </a:prstGeom>
          <a:noFill/>
          <a:ln>
            <a:noFill/>
          </a:ln>
        </p:spPr>
      </p:pic>
      <p:pic>
        <p:nvPicPr>
          <p:cNvPr id="5" name="Image 4" descr="Capture d’écran 2019-01-04 à 02.26.38.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410059" y="1611529"/>
            <a:ext cx="1727200" cy="787400"/>
          </a:xfrm>
          <a:prstGeom prst="rect">
            <a:avLst/>
          </a:prstGeom>
        </p:spPr>
      </p:pic>
      <p:pic>
        <p:nvPicPr>
          <p:cNvPr id="13" name="Image 12"/>
          <p:cNvPicPr/>
          <p:nvPr/>
        </p:nvPicPr>
        <p:blipFill>
          <a:blip r:embed="rId5" cstate="email">
            <a:extLst>
              <a:ext uri="{28A0092B-C50C-407E-A947-70E740481C1C}">
                <a14:useLocalDpi xmlns:a14="http://schemas.microsoft.com/office/drawing/2010/main" val="0"/>
              </a:ext>
            </a:extLst>
          </a:blip>
          <a:stretch>
            <a:fillRect/>
          </a:stretch>
        </p:blipFill>
        <p:spPr>
          <a:xfrm>
            <a:off x="748265" y="1532154"/>
            <a:ext cx="2486025" cy="866775"/>
          </a:xfrm>
          <a:prstGeom prst="rect">
            <a:avLst/>
          </a:prstGeom>
        </p:spPr>
      </p:pic>
    </p:spTree>
    <p:extLst>
      <p:ext uri="{BB962C8B-B14F-4D97-AF65-F5344CB8AC3E}">
        <p14:creationId xmlns:p14="http://schemas.microsoft.com/office/powerpoint/2010/main" val="3252561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3018" y="451166"/>
            <a:ext cx="7295569" cy="5722892"/>
          </a:xfrm>
          <a:prstGeom prst="rect">
            <a:avLst/>
          </a:prstGeom>
          <a:noFill/>
          <a:ln>
            <a:noFill/>
          </a:ln>
        </p:spPr>
      </p:pic>
    </p:spTree>
    <p:extLst>
      <p:ext uri="{BB962C8B-B14F-4D97-AF65-F5344CB8AC3E}">
        <p14:creationId xmlns:p14="http://schemas.microsoft.com/office/powerpoint/2010/main" val="230524179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Macintosh HD:Users:jeangaelbretagne:Desktop:Capture d’écran 2017-03-26 à 22.10.02.png"/>
          <p:cNvPicPr/>
          <p:nvPr/>
        </p:nvPicPr>
        <p:blipFill>
          <a:blip r:embed="rId2">
            <a:extLst>
              <a:ext uri="{28A0092B-C50C-407E-A947-70E740481C1C}">
                <a14:useLocalDpi xmlns:a14="http://schemas.microsoft.com/office/drawing/2010/main" val="0"/>
              </a:ext>
            </a:extLst>
          </a:blip>
          <a:srcRect/>
          <a:stretch>
            <a:fillRect/>
          </a:stretch>
        </p:blipFill>
        <p:spPr bwMode="auto">
          <a:xfrm>
            <a:off x="553975" y="430067"/>
            <a:ext cx="7942271" cy="4993061"/>
          </a:xfrm>
          <a:prstGeom prst="rect">
            <a:avLst/>
          </a:prstGeom>
          <a:noFill/>
          <a:ln>
            <a:noFill/>
          </a:ln>
        </p:spPr>
      </p:pic>
      <p:sp>
        <p:nvSpPr>
          <p:cNvPr id="4" name="Flèche vers la droite 3"/>
          <p:cNvSpPr/>
          <p:nvPr/>
        </p:nvSpPr>
        <p:spPr>
          <a:xfrm>
            <a:off x="553975" y="5620149"/>
            <a:ext cx="7661100" cy="391789"/>
          </a:xfrm>
          <a:prstGeom prst="rightArrow">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 name="Flèche vers la droite 4"/>
          <p:cNvSpPr/>
          <p:nvPr/>
        </p:nvSpPr>
        <p:spPr>
          <a:xfrm>
            <a:off x="222941" y="2661464"/>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6" name="Flèche vers la droite 5"/>
          <p:cNvSpPr/>
          <p:nvPr/>
        </p:nvSpPr>
        <p:spPr>
          <a:xfrm rot="16200000">
            <a:off x="3016868" y="4205391"/>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7" name="Flèche vers la droite 6"/>
          <p:cNvSpPr/>
          <p:nvPr/>
        </p:nvSpPr>
        <p:spPr>
          <a:xfrm rot="16200000">
            <a:off x="5286822" y="4029762"/>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 name="Flèche vers la droite 7"/>
          <p:cNvSpPr/>
          <p:nvPr/>
        </p:nvSpPr>
        <p:spPr>
          <a:xfrm rot="16200000">
            <a:off x="6881155" y="4049987"/>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 name="ZoneTexte 8"/>
          <p:cNvSpPr txBox="1"/>
          <p:nvPr/>
        </p:nvSpPr>
        <p:spPr>
          <a:xfrm>
            <a:off x="553975" y="6011938"/>
            <a:ext cx="377039" cy="369332"/>
          </a:xfrm>
          <a:prstGeom prst="rect">
            <a:avLst/>
          </a:prstGeom>
          <a:noFill/>
        </p:spPr>
        <p:txBody>
          <a:bodyPr wrap="none" rtlCol="0">
            <a:spAutoFit/>
          </a:bodyPr>
          <a:lstStyle/>
          <a:p>
            <a:r>
              <a:rPr lang="fr-FR" dirty="0" smtClean="0">
                <a:latin typeface="Arial Black"/>
                <a:cs typeface="Arial Black"/>
              </a:rPr>
              <a:t>A</a:t>
            </a:r>
            <a:endParaRPr lang="fr-FR" dirty="0">
              <a:latin typeface="Arial Black"/>
              <a:cs typeface="Arial Black"/>
            </a:endParaRPr>
          </a:p>
        </p:txBody>
      </p:sp>
      <p:sp>
        <p:nvSpPr>
          <p:cNvPr id="10" name="ZoneTexte 9"/>
          <p:cNvSpPr txBox="1"/>
          <p:nvPr/>
        </p:nvSpPr>
        <p:spPr>
          <a:xfrm flipH="1">
            <a:off x="3185782" y="6011938"/>
            <a:ext cx="372876" cy="369332"/>
          </a:xfrm>
          <a:prstGeom prst="rect">
            <a:avLst/>
          </a:prstGeom>
          <a:noFill/>
        </p:spPr>
        <p:txBody>
          <a:bodyPr wrap="square" rtlCol="0">
            <a:spAutoFit/>
          </a:bodyPr>
          <a:lstStyle/>
          <a:p>
            <a:r>
              <a:rPr lang="fr-FR" dirty="0">
                <a:latin typeface="Arial Black"/>
                <a:cs typeface="Arial Black"/>
              </a:rPr>
              <a:t>B</a:t>
            </a:r>
          </a:p>
        </p:txBody>
      </p:sp>
      <p:sp>
        <p:nvSpPr>
          <p:cNvPr id="11" name="ZoneTexte 10"/>
          <p:cNvSpPr txBox="1"/>
          <p:nvPr/>
        </p:nvSpPr>
        <p:spPr>
          <a:xfrm>
            <a:off x="5455736" y="6011938"/>
            <a:ext cx="364215" cy="369332"/>
          </a:xfrm>
          <a:prstGeom prst="rect">
            <a:avLst/>
          </a:prstGeom>
          <a:noFill/>
        </p:spPr>
        <p:txBody>
          <a:bodyPr wrap="none" rtlCol="0">
            <a:spAutoFit/>
          </a:bodyPr>
          <a:lstStyle/>
          <a:p>
            <a:r>
              <a:rPr lang="fr-FR" dirty="0">
                <a:latin typeface="Arial Black"/>
                <a:cs typeface="Arial Black"/>
              </a:rPr>
              <a:t>C</a:t>
            </a:r>
          </a:p>
        </p:txBody>
      </p:sp>
      <p:sp>
        <p:nvSpPr>
          <p:cNvPr id="12" name="ZoneTexte 11"/>
          <p:cNvSpPr txBox="1"/>
          <p:nvPr/>
        </p:nvSpPr>
        <p:spPr>
          <a:xfrm flipH="1">
            <a:off x="6725829" y="6011938"/>
            <a:ext cx="528242" cy="369332"/>
          </a:xfrm>
          <a:prstGeom prst="rect">
            <a:avLst/>
          </a:prstGeom>
          <a:noFill/>
        </p:spPr>
        <p:txBody>
          <a:bodyPr wrap="square" rtlCol="0">
            <a:spAutoFit/>
          </a:bodyPr>
          <a:lstStyle/>
          <a:p>
            <a:r>
              <a:rPr lang="fr-FR" dirty="0">
                <a:latin typeface="Arial Black"/>
                <a:cs typeface="Arial Black"/>
              </a:rPr>
              <a:t>D</a:t>
            </a:r>
            <a:endParaRPr lang="fr-FR" dirty="0" smtClean="0">
              <a:latin typeface="Arial Black"/>
              <a:cs typeface="Arial Black"/>
            </a:endParaRPr>
          </a:p>
        </p:txBody>
      </p:sp>
    </p:spTree>
    <p:extLst>
      <p:ext uri="{BB962C8B-B14F-4D97-AF65-F5344CB8AC3E}">
        <p14:creationId xmlns:p14="http://schemas.microsoft.com/office/powerpoint/2010/main" val="880473849"/>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xmlns:p14="http://schemas.microsoft.com/office/powerpoint/2010/mai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4000" fill="hold"/>
                                        <p:tgtEl>
                                          <p:spTgt spid="8"/>
                                        </p:tgtEl>
                                        <p:attrNameLst>
                                          <p:attrName>ppt_w</p:attrName>
                                        </p:attrNameLst>
                                      </p:cBhvr>
                                      <p:tavLst>
                                        <p:tav tm="0">
                                          <p:val>
                                            <p:strVal val="#ppt_w*0.70"/>
                                          </p:val>
                                        </p:tav>
                                        <p:tav tm="100000">
                                          <p:val>
                                            <p:strVal val="#ppt_w"/>
                                          </p:val>
                                        </p:tav>
                                      </p:tavLst>
                                    </p:anim>
                                    <p:anim calcmode="lin" valueType="num">
                                      <p:cBhvr>
                                        <p:cTn id="14" dur="4000" fill="hold"/>
                                        <p:tgtEl>
                                          <p:spTgt spid="8"/>
                                        </p:tgtEl>
                                        <p:attrNameLst>
                                          <p:attrName>ppt_h</p:attrName>
                                        </p:attrNameLst>
                                      </p:cBhvr>
                                      <p:tavLst>
                                        <p:tav tm="0">
                                          <p:val>
                                            <p:strVal val="#ppt_h"/>
                                          </p:val>
                                        </p:tav>
                                        <p:tav tm="100000">
                                          <p:val>
                                            <p:strVal val="#ppt_h"/>
                                          </p:val>
                                        </p:tav>
                                      </p:tavLst>
                                    </p:anim>
                                    <p:animEffect transition="in" filter="fade">
                                      <p:cBhvr>
                                        <p:cTn id="15" dur="4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4 à 11.09.2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283188" y="3514601"/>
            <a:ext cx="4468973" cy="2747453"/>
          </a:xfrm>
          <a:prstGeom prst="rect">
            <a:avLst/>
          </a:prstGeom>
        </p:spPr>
      </p:pic>
      <p:sp>
        <p:nvSpPr>
          <p:cNvPr id="4" name="ZoneTexte 3"/>
          <p:cNvSpPr txBox="1"/>
          <p:nvPr/>
        </p:nvSpPr>
        <p:spPr>
          <a:xfrm>
            <a:off x="1864606" y="3048362"/>
            <a:ext cx="7279394" cy="523220"/>
          </a:xfrm>
          <a:prstGeom prst="rect">
            <a:avLst/>
          </a:prstGeom>
          <a:noFill/>
        </p:spPr>
        <p:txBody>
          <a:bodyPr wrap="square" rtlCol="0">
            <a:spAutoFit/>
          </a:bodyPr>
          <a:lstStyle/>
          <a:p>
            <a:r>
              <a:rPr lang="fr-FR" sz="1400" b="1" dirty="0" smtClean="0">
                <a:latin typeface="Century Gothic"/>
                <a:cs typeface="Century Gothic"/>
              </a:rPr>
              <a:t>«  Se réunir est un début </a:t>
            </a:r>
            <a:r>
              <a:rPr lang="mr-IN" sz="1400" b="1" dirty="0" smtClean="0">
                <a:latin typeface="Century Gothic"/>
                <a:cs typeface="Century Gothic"/>
              </a:rPr>
              <a:t>…</a:t>
            </a:r>
            <a:endParaRPr lang="fr-FR" sz="1400" b="1" dirty="0" smtClean="0">
              <a:latin typeface="Century Gothic"/>
              <a:cs typeface="Century Gothic"/>
            </a:endParaRPr>
          </a:p>
          <a:p>
            <a:r>
              <a:rPr lang="fr-FR" sz="1400" b="1" dirty="0" smtClean="0">
                <a:latin typeface="Century Gothic"/>
                <a:cs typeface="Century Gothic"/>
              </a:rPr>
              <a:t>			travailler ensemble est une réussite. » </a:t>
            </a:r>
            <a:r>
              <a:rPr lang="fr-FR" sz="1100" dirty="0" smtClean="0">
                <a:latin typeface="Century Gothic"/>
                <a:cs typeface="Century Gothic"/>
              </a:rPr>
              <a:t>H. Ford</a:t>
            </a:r>
            <a:endParaRPr lang="fr-FR" sz="1400" b="1" dirty="0">
              <a:latin typeface="Century Gothic"/>
              <a:cs typeface="Century Gothic"/>
            </a:endParaRPr>
          </a:p>
        </p:txBody>
      </p:sp>
      <p:pic>
        <p:nvPicPr>
          <p:cNvPr id="5" name="Image 4"/>
          <p:cNvPicPr>
            <a:picLocks noChangeAspect="1"/>
          </p:cNvPicPr>
          <p:nvPr/>
        </p:nvPicPr>
        <p:blipFill>
          <a:blip r:embed="rId3"/>
          <a:stretch>
            <a:fillRect/>
          </a:stretch>
        </p:blipFill>
        <p:spPr>
          <a:xfrm>
            <a:off x="345861" y="303793"/>
            <a:ext cx="4464282" cy="2744569"/>
          </a:xfrm>
          <a:prstGeom prst="rect">
            <a:avLst/>
          </a:prstGeom>
        </p:spPr>
      </p:pic>
    </p:spTree>
    <p:extLst>
      <p:ext uri="{BB962C8B-B14F-4D97-AF65-F5344CB8AC3E}">
        <p14:creationId xmlns:p14="http://schemas.microsoft.com/office/powerpoint/2010/main" val="552919119"/>
      </p:ext>
    </p:extLst>
  </p:cSld>
  <p:clrMapOvr>
    <a:masterClrMapping/>
  </p:clrMapOvr>
  <mc:AlternateContent xmlns:mc="http://schemas.openxmlformats.org/markup-compatibility/2006" xmlns:p14="http://schemas.microsoft.com/office/powerpoint/2010/main">
    <mc:Choice Requires="p14">
      <p:transition spd="slow" p14:dur="2000">
        <p14:switch dir="r"/>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pture d’écran 2019-01-05 à 05.47.3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59188" y="1545894"/>
            <a:ext cx="5297548" cy="4736243"/>
          </a:xfrm>
          <a:prstGeom prst="rect">
            <a:avLst/>
          </a:prstGeom>
        </p:spPr>
      </p:pic>
      <p:sp>
        <p:nvSpPr>
          <p:cNvPr id="4" name="Titre 3"/>
          <p:cNvSpPr>
            <a:spLocks noGrp="1"/>
          </p:cNvSpPr>
          <p:nvPr>
            <p:ph type="title"/>
          </p:nvPr>
        </p:nvSpPr>
        <p:spPr>
          <a:xfrm>
            <a:off x="301752" y="411519"/>
            <a:ext cx="8534400" cy="365839"/>
          </a:xfrm>
        </p:spPr>
        <p:txBody>
          <a:bodyPr>
            <a:normAutofit fontScale="90000"/>
          </a:bodyPr>
          <a:lstStyle/>
          <a:p>
            <a:r>
              <a:rPr lang="fr-FR" sz="2000" b="1" dirty="0" smtClean="0">
                <a:solidFill>
                  <a:schemeClr val="accent3"/>
                </a:solidFill>
                <a:latin typeface="Century Gothic"/>
                <a:cs typeface="Century Gothic"/>
              </a:rPr>
              <a:t>POUR UNE COOPERATION DURABLE </a:t>
            </a:r>
            <a:endParaRPr lang="fr-FR" sz="2000" b="1" dirty="0">
              <a:solidFill>
                <a:schemeClr val="accent3"/>
              </a:solidFill>
              <a:latin typeface="Century Gothic"/>
              <a:cs typeface="Century Gothic"/>
            </a:endParaRPr>
          </a:p>
        </p:txBody>
      </p:sp>
    </p:spTree>
    <p:extLst>
      <p:ext uri="{BB962C8B-B14F-4D97-AF65-F5344CB8AC3E}">
        <p14:creationId xmlns:p14="http://schemas.microsoft.com/office/powerpoint/2010/main" val="1771649576"/>
      </p:ext>
    </p:extLst>
  </p:cSld>
  <p:clrMapOvr>
    <a:masterClrMapping/>
  </p:clrMapOvr>
  <mc:AlternateContent xmlns:mc="http://schemas.openxmlformats.org/markup-compatibility/2006" xmlns:p14="http://schemas.microsoft.com/office/powerpoint/2010/main">
    <mc:Choice Requires="p14">
      <p:transition spd="slow" p14:dur="2000">
        <p14:warp dir="in"/>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b="1" dirty="0" smtClean="0">
                <a:solidFill>
                  <a:schemeClr val="accent3"/>
                </a:solidFill>
                <a:latin typeface="Corbel"/>
                <a:cs typeface="Corbel"/>
              </a:rPr>
              <a:t>4 C - CONFIANCE, CHOIX, CORESPONSABILITÉ, CONVIVIALITÉ </a:t>
            </a:r>
            <a:endParaRPr lang="fr-FR" sz="2000" b="1" dirty="0">
              <a:solidFill>
                <a:schemeClr val="accent3"/>
              </a:solidFill>
              <a:latin typeface="Corbel"/>
              <a:cs typeface="Corbel"/>
            </a:endParaRPr>
          </a:p>
        </p:txBody>
      </p:sp>
      <p:graphicFrame>
        <p:nvGraphicFramePr>
          <p:cNvPr id="3" name="Diagramme 2"/>
          <p:cNvGraphicFramePr/>
          <p:nvPr>
            <p:extLst>
              <p:ext uri="{D42A27DB-BD31-4B8C-83A1-F6EECF244321}">
                <p14:modId xmlns:p14="http://schemas.microsoft.com/office/powerpoint/2010/main" val="1470780496"/>
              </p:ext>
            </p:extLst>
          </p:nvPr>
        </p:nvGraphicFramePr>
        <p:xfrm>
          <a:off x="621535" y="1653857"/>
          <a:ext cx="7688121" cy="45337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5788051"/>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32372" y="410094"/>
            <a:ext cx="8215075" cy="400110"/>
          </a:xfrm>
          <a:prstGeom prst="rect">
            <a:avLst/>
          </a:prstGeom>
          <a:noFill/>
        </p:spPr>
        <p:txBody>
          <a:bodyPr wrap="square" rtlCol="0">
            <a:spAutoFit/>
          </a:bodyPr>
          <a:lstStyle/>
          <a:p>
            <a:pPr algn="ctr"/>
            <a:r>
              <a:rPr lang="fr-FR" sz="2000" b="1" dirty="0" smtClean="0">
                <a:solidFill>
                  <a:schemeClr val="accent3"/>
                </a:solidFill>
                <a:latin typeface="Corbel"/>
                <a:cs typeface="Corbel"/>
              </a:rPr>
              <a:t>LA CULTURE, </a:t>
            </a:r>
            <a:r>
              <a:rPr lang="is-IS" sz="2000" b="1" dirty="0" smtClean="0">
                <a:solidFill>
                  <a:schemeClr val="accent3"/>
                </a:solidFill>
                <a:latin typeface="Corbel"/>
                <a:cs typeface="Corbel"/>
              </a:rPr>
              <a:t>4 DIMENSIONS INTERDÉPENDANTES</a:t>
            </a:r>
            <a:endParaRPr lang="fr-FR" sz="2000" b="1" dirty="0">
              <a:solidFill>
                <a:schemeClr val="accent3"/>
              </a:solidFill>
              <a:latin typeface="Corbel"/>
              <a:cs typeface="Corbel"/>
            </a:endParaRPr>
          </a:p>
        </p:txBody>
      </p:sp>
      <p:graphicFrame>
        <p:nvGraphicFramePr>
          <p:cNvPr id="6" name="Diagramme 5"/>
          <p:cNvGraphicFramePr/>
          <p:nvPr>
            <p:extLst>
              <p:ext uri="{D42A27DB-BD31-4B8C-83A1-F6EECF244321}">
                <p14:modId xmlns:p14="http://schemas.microsoft.com/office/powerpoint/2010/main" val="2399018361"/>
              </p:ext>
            </p:extLst>
          </p:nvPr>
        </p:nvGraphicFramePr>
        <p:xfrm>
          <a:off x="1121465" y="1478059"/>
          <a:ext cx="6890372" cy="4912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0281792"/>
      </p:ext>
    </p:extLst>
  </p:cSld>
  <p:clrMapOvr>
    <a:masterClrMapping/>
  </p:clrMapOvr>
  <mc:AlternateContent xmlns:mc="http://schemas.openxmlformats.org/markup-compatibility/2006" xmlns:p14="http://schemas.microsoft.com/office/powerpoint/2010/main">
    <mc:Choice Requires="p14">
      <p:transition spd="slow" p14:dur="2000">
        <p:wedge/>
      </p:transition>
    </mc:Choice>
    <mc:Fallback xmlns="">
      <p:transition xmlns:p14="http://schemas.microsoft.com/office/powerpoint/2010/main" spd="slow">
        <p:wedg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10124" y="293297"/>
            <a:ext cx="7510067" cy="707886"/>
          </a:xfrm>
          <a:prstGeom prst="rect">
            <a:avLst/>
          </a:prstGeom>
          <a:noFill/>
        </p:spPr>
        <p:txBody>
          <a:bodyPr wrap="square" rtlCol="0">
            <a:spAutoFit/>
          </a:bodyPr>
          <a:lstStyle/>
          <a:p>
            <a:pPr algn="ctr"/>
            <a:r>
              <a:rPr lang="is-IS" sz="2000" b="1" dirty="0" smtClean="0">
                <a:solidFill>
                  <a:srgbClr val="8CADAE"/>
                </a:solidFill>
                <a:latin typeface="Corbel"/>
                <a:cs typeface="Corbel"/>
              </a:rPr>
              <a:t>MÉDIATION CULTURELLE </a:t>
            </a:r>
          </a:p>
          <a:p>
            <a:pPr algn="ctr"/>
            <a:r>
              <a:rPr lang="is-IS" sz="2000" b="1" dirty="0" smtClean="0">
                <a:solidFill>
                  <a:srgbClr val="8CADAE"/>
                </a:solidFill>
                <a:latin typeface="Corbel"/>
                <a:cs typeface="Corbel"/>
              </a:rPr>
              <a:t>3 ETAPES SELON MARGALIT COHEN–EMERIQUE</a:t>
            </a:r>
            <a:endParaRPr lang="fr-FR" sz="2000" b="1" dirty="0">
              <a:solidFill>
                <a:srgbClr val="8CADAE"/>
              </a:solidFill>
              <a:latin typeface="Corbel"/>
              <a:cs typeface="Corbel"/>
            </a:endParaRPr>
          </a:p>
        </p:txBody>
      </p:sp>
      <p:graphicFrame>
        <p:nvGraphicFramePr>
          <p:cNvPr id="6" name="Diagramme 5"/>
          <p:cNvGraphicFramePr/>
          <p:nvPr>
            <p:extLst>
              <p:ext uri="{D42A27DB-BD31-4B8C-83A1-F6EECF244321}">
                <p14:modId xmlns:p14="http://schemas.microsoft.com/office/powerpoint/2010/main" val="1160648546"/>
              </p:ext>
            </p:extLst>
          </p:nvPr>
        </p:nvGraphicFramePr>
        <p:xfrm>
          <a:off x="1145673" y="1553647"/>
          <a:ext cx="6974820" cy="4731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2140099"/>
      </p:ext>
    </p:extLst>
  </p:cSld>
  <p:clrMapOvr>
    <a:masterClrMapping/>
  </p:clrMapOvr>
  <mc:AlternateContent xmlns:mc="http://schemas.openxmlformats.org/markup-compatibility/2006" xmlns:p14="http://schemas.microsoft.com/office/powerpoint/2010/main">
    <mc:Choice Requires="p14">
      <p:transition spd="slow" p14:dur="2100">
        <p:wheel spokes="1"/>
      </p:transition>
    </mc:Choice>
    <mc:Fallback xmlns="">
      <p:transition xmlns:p14="http://schemas.microsoft.com/office/powerpoint/2010/main" spd="slow">
        <p:wheel spokes="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5 à 01.22.45.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3077" y="729539"/>
            <a:ext cx="6401233" cy="5187830"/>
          </a:xfrm>
          <a:prstGeom prst="rect">
            <a:avLst/>
          </a:prstGeom>
        </p:spPr>
      </p:pic>
      <p:sp>
        <p:nvSpPr>
          <p:cNvPr id="10" name="Titre vertical 9"/>
          <p:cNvSpPr>
            <a:spLocks noGrp="1"/>
          </p:cNvSpPr>
          <p:nvPr>
            <p:ph type="title" orient="vert"/>
          </p:nvPr>
        </p:nvSpPr>
        <p:spPr>
          <a:xfrm>
            <a:off x="7864307" y="285363"/>
            <a:ext cx="661535" cy="5851525"/>
          </a:xfrm>
        </p:spPr>
        <p:txBody>
          <a:bodyPr vert="wordArtVert">
            <a:normAutofit fontScale="90000"/>
          </a:bodyPr>
          <a:lstStyle/>
          <a:p>
            <a:r>
              <a:rPr lang="fr-FR" sz="2800" b="1" dirty="0" smtClean="0">
                <a:latin typeface="Century Gothic"/>
                <a:cs typeface="Century Gothic"/>
              </a:rPr>
              <a:t>CULTURE EN COMMUN</a:t>
            </a:r>
            <a:endParaRPr lang="fr-FR" sz="2800" b="1" dirty="0">
              <a:latin typeface="Century Gothic"/>
              <a:cs typeface="Century Gothic"/>
            </a:endParaRPr>
          </a:p>
        </p:txBody>
      </p:sp>
    </p:spTree>
    <p:extLst>
      <p:ext uri="{BB962C8B-B14F-4D97-AF65-F5344CB8AC3E}">
        <p14:creationId xmlns:p14="http://schemas.microsoft.com/office/powerpoint/2010/main" val="222594485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xmlns:p14="http://schemas.microsoft.com/office/powerpoint/2010/main" spd="slow">
        <p:push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5 à 01.18.5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05349" y="364769"/>
            <a:ext cx="8363702" cy="5822800"/>
          </a:xfrm>
          <a:prstGeom prst="rect">
            <a:avLst/>
          </a:prstGeom>
          <a:ln w="63500">
            <a:solidFill>
              <a:schemeClr val="tx1"/>
            </a:solidFill>
          </a:ln>
        </p:spPr>
      </p:pic>
      <p:sp>
        <p:nvSpPr>
          <p:cNvPr id="3" name="ZoneTexte 2"/>
          <p:cNvSpPr txBox="1"/>
          <p:nvPr/>
        </p:nvSpPr>
        <p:spPr>
          <a:xfrm>
            <a:off x="3060386" y="2553385"/>
            <a:ext cx="3202258" cy="954107"/>
          </a:xfrm>
          <a:prstGeom prst="rect">
            <a:avLst/>
          </a:prstGeom>
          <a:noFill/>
        </p:spPr>
        <p:txBody>
          <a:bodyPr wrap="square" rtlCol="0">
            <a:spAutoFit/>
          </a:bodyPr>
          <a:lstStyle/>
          <a:p>
            <a:pPr algn="ctr"/>
            <a:r>
              <a:rPr lang="fr-FR" sz="2800" b="1" dirty="0" smtClean="0">
                <a:solidFill>
                  <a:srgbClr val="FFFFFF"/>
                </a:solidFill>
                <a:latin typeface="Century Gothic"/>
                <a:cs typeface="Century Gothic"/>
              </a:rPr>
              <a:t>FAIRE CULTURE </a:t>
            </a:r>
          </a:p>
          <a:p>
            <a:pPr algn="ctr"/>
            <a:r>
              <a:rPr lang="fr-FR" sz="2800" b="1" dirty="0" smtClean="0">
                <a:solidFill>
                  <a:srgbClr val="FFFFFF"/>
                </a:solidFill>
                <a:latin typeface="Century Gothic"/>
                <a:cs typeface="Century Gothic"/>
              </a:rPr>
              <a:t>EN COMMUN</a:t>
            </a:r>
            <a:endParaRPr lang="fr-FR" sz="2800" b="1" dirty="0">
              <a:solidFill>
                <a:srgbClr val="FFFFFF"/>
              </a:solidFill>
              <a:latin typeface="Century Gothic"/>
              <a:cs typeface="Century Gothic"/>
            </a:endParaRPr>
          </a:p>
        </p:txBody>
      </p:sp>
    </p:spTree>
    <p:extLst>
      <p:ext uri="{BB962C8B-B14F-4D97-AF65-F5344CB8AC3E}">
        <p14:creationId xmlns:p14="http://schemas.microsoft.com/office/powerpoint/2010/main" val="19372239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5 à 01.18.52.png"/>
          <p:cNvPicPr>
            <a:picLocks noChangeAspect="1"/>
          </p:cNvPicPr>
          <p:nvPr/>
        </p:nvPicPr>
        <p:blipFill>
          <a:blip r:embed="rId2" cstate="email">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405349" y="364769"/>
            <a:ext cx="8363702" cy="5822800"/>
          </a:xfrm>
          <a:prstGeom prst="rect">
            <a:avLst/>
          </a:prstGeom>
          <a:ln w="63500">
            <a:solidFill>
              <a:schemeClr val="tx1"/>
            </a:solidFill>
          </a:ln>
        </p:spPr>
      </p:pic>
      <p:sp>
        <p:nvSpPr>
          <p:cNvPr id="3" name="ZoneTexte 2"/>
          <p:cNvSpPr txBox="1"/>
          <p:nvPr/>
        </p:nvSpPr>
        <p:spPr>
          <a:xfrm>
            <a:off x="3060386" y="2553385"/>
            <a:ext cx="3202258" cy="954107"/>
          </a:xfrm>
          <a:prstGeom prst="rect">
            <a:avLst/>
          </a:prstGeom>
          <a:noFill/>
        </p:spPr>
        <p:txBody>
          <a:bodyPr wrap="square" rtlCol="0">
            <a:spAutoFit/>
          </a:bodyPr>
          <a:lstStyle/>
          <a:p>
            <a:pPr algn="ctr"/>
            <a:r>
              <a:rPr lang="fr-FR" sz="2800" b="1" dirty="0" smtClean="0">
                <a:solidFill>
                  <a:srgbClr val="FFFFFF"/>
                </a:solidFill>
                <a:latin typeface="Century Gothic"/>
                <a:cs typeface="Century Gothic"/>
              </a:rPr>
              <a:t>FAIRE CULTURE </a:t>
            </a:r>
          </a:p>
          <a:p>
            <a:pPr algn="ctr"/>
            <a:r>
              <a:rPr lang="fr-FR" sz="2800" b="1" dirty="0" smtClean="0">
                <a:solidFill>
                  <a:srgbClr val="FFFFFF"/>
                </a:solidFill>
                <a:latin typeface="Century Gothic"/>
                <a:cs typeface="Century Gothic"/>
              </a:rPr>
              <a:t>EN COMMUN</a:t>
            </a:r>
            <a:endParaRPr lang="fr-FR" sz="2800" b="1" dirty="0">
              <a:solidFill>
                <a:srgbClr val="FFFFFF"/>
              </a:solidFill>
              <a:latin typeface="Century Gothic"/>
              <a:cs typeface="Century Gothic"/>
            </a:endParaRPr>
          </a:p>
        </p:txBody>
      </p:sp>
      <p:sp>
        <p:nvSpPr>
          <p:cNvPr id="5" name="Rectangle 4"/>
          <p:cNvSpPr/>
          <p:nvPr/>
        </p:nvSpPr>
        <p:spPr>
          <a:xfrm>
            <a:off x="405349" y="382013"/>
            <a:ext cx="4026468" cy="1600438"/>
          </a:xfrm>
          <a:prstGeom prst="rect">
            <a:avLst/>
          </a:prstGeom>
        </p:spPr>
        <p:txBody>
          <a:bodyPr wrap="square">
            <a:spAutoFit/>
          </a:bodyPr>
          <a:lstStyle/>
          <a:p>
            <a:pPr lvl="0" algn="just"/>
            <a:r>
              <a:rPr lang="fr-FR" sz="1400" dirty="0">
                <a:solidFill>
                  <a:schemeClr val="bg1"/>
                </a:solidFill>
                <a:latin typeface="Century Gothic"/>
                <a:cs typeface="Century Gothic"/>
              </a:rPr>
              <a:t>Faire culture en commun, conduit à comprendre les croyances des autres sans être obligé de les partager, les respecter sans s’interdire de les critiquer, et reconnaître que chez les autres et grâce aux autres on peut mieux se connaitre soi-même. </a:t>
            </a:r>
          </a:p>
        </p:txBody>
      </p:sp>
      <p:sp>
        <p:nvSpPr>
          <p:cNvPr id="6" name="Rectangle 5"/>
          <p:cNvSpPr/>
          <p:nvPr/>
        </p:nvSpPr>
        <p:spPr>
          <a:xfrm>
            <a:off x="4560178" y="1168390"/>
            <a:ext cx="4026468" cy="738664"/>
          </a:xfrm>
          <a:prstGeom prst="rect">
            <a:avLst/>
          </a:prstGeom>
        </p:spPr>
        <p:txBody>
          <a:bodyPr wrap="square">
            <a:spAutoFit/>
          </a:bodyPr>
          <a:lstStyle/>
          <a:p>
            <a:pPr lvl="0" algn="just"/>
            <a:r>
              <a:rPr lang="fr-FR" sz="1400" dirty="0">
                <a:solidFill>
                  <a:srgbClr val="FFFFFF"/>
                </a:solidFill>
                <a:latin typeface="Century Gothic"/>
                <a:cs typeface="Century Gothic"/>
              </a:rPr>
              <a:t>Faire culture en commun, c’est être apte à se remettre en </a:t>
            </a:r>
            <a:r>
              <a:rPr lang="fr-FR" sz="1400" dirty="0" smtClean="0">
                <a:solidFill>
                  <a:srgbClr val="FFFFFF"/>
                </a:solidFill>
                <a:latin typeface="Century Gothic"/>
                <a:cs typeface="Century Gothic"/>
              </a:rPr>
              <a:t>question, </a:t>
            </a:r>
            <a:r>
              <a:rPr lang="fr-FR" sz="1400" dirty="0">
                <a:solidFill>
                  <a:srgbClr val="FFFFFF"/>
                </a:solidFill>
                <a:latin typeface="Century Gothic"/>
                <a:cs typeface="Century Gothic"/>
              </a:rPr>
              <a:t>à repenser les points où porter </a:t>
            </a:r>
            <a:r>
              <a:rPr lang="fr-FR" sz="1400">
                <a:solidFill>
                  <a:srgbClr val="FFFFFF"/>
                </a:solidFill>
                <a:latin typeface="Century Gothic"/>
                <a:cs typeface="Century Gothic"/>
              </a:rPr>
              <a:t>ses </a:t>
            </a:r>
            <a:r>
              <a:rPr lang="fr-FR" sz="1400" smtClean="0">
                <a:solidFill>
                  <a:srgbClr val="FFFFFF"/>
                </a:solidFill>
                <a:latin typeface="Century Gothic"/>
                <a:cs typeface="Century Gothic"/>
              </a:rPr>
              <a:t>efforts</a:t>
            </a:r>
            <a:endParaRPr lang="fr-FR" sz="1400" dirty="0">
              <a:solidFill>
                <a:srgbClr val="FFFFFF"/>
              </a:solidFill>
              <a:latin typeface="Century Gothic"/>
              <a:cs typeface="Century Gothic"/>
            </a:endParaRPr>
          </a:p>
        </p:txBody>
      </p:sp>
      <p:sp>
        <p:nvSpPr>
          <p:cNvPr id="8" name="Rectangle 7"/>
          <p:cNvSpPr/>
          <p:nvPr/>
        </p:nvSpPr>
        <p:spPr>
          <a:xfrm>
            <a:off x="774386" y="3707550"/>
            <a:ext cx="4572000" cy="1169551"/>
          </a:xfrm>
          <a:prstGeom prst="rect">
            <a:avLst/>
          </a:prstGeom>
        </p:spPr>
        <p:txBody>
          <a:bodyPr>
            <a:spAutoFit/>
          </a:bodyPr>
          <a:lstStyle/>
          <a:p>
            <a:pPr lvl="0" algn="just"/>
            <a:r>
              <a:rPr lang="fr-FR" sz="1400" dirty="0">
                <a:solidFill>
                  <a:srgbClr val="FFFFFF"/>
                </a:solidFill>
                <a:latin typeface="Century Gothic"/>
                <a:cs typeface="Century Gothic"/>
              </a:rPr>
              <a:t>Faire culture en commun, c’est être </a:t>
            </a:r>
            <a:r>
              <a:rPr lang="fr-FR" sz="1400" dirty="0" smtClean="0">
                <a:solidFill>
                  <a:srgbClr val="FFFFFF"/>
                </a:solidFill>
                <a:latin typeface="Century Gothic"/>
                <a:cs typeface="Century Gothic"/>
              </a:rPr>
              <a:t>prêt </a:t>
            </a:r>
            <a:r>
              <a:rPr lang="fr-FR" sz="1400" dirty="0">
                <a:solidFill>
                  <a:srgbClr val="FFFFFF"/>
                </a:solidFill>
                <a:latin typeface="Century Gothic"/>
                <a:cs typeface="Century Gothic"/>
              </a:rPr>
              <a:t>à partager ses expériences et ses compétences. C’est être conscient qu’il n’existe pas une vérité, un seul point de vue, mais s’appuyer sur des hypothèses de travail. </a:t>
            </a:r>
          </a:p>
        </p:txBody>
      </p:sp>
      <p:sp>
        <p:nvSpPr>
          <p:cNvPr id="9" name="ZoneTexte 8"/>
          <p:cNvSpPr txBox="1"/>
          <p:nvPr/>
        </p:nvSpPr>
        <p:spPr>
          <a:xfrm rot="20839206">
            <a:off x="1833438" y="5079497"/>
            <a:ext cx="7025894" cy="523220"/>
          </a:xfrm>
          <a:prstGeom prst="rect">
            <a:avLst/>
          </a:prstGeom>
          <a:noFill/>
        </p:spPr>
        <p:txBody>
          <a:bodyPr wrap="none" rtlCol="0">
            <a:spAutoFit/>
          </a:bodyPr>
          <a:lstStyle/>
          <a:p>
            <a:pPr algn="ctr"/>
            <a:r>
              <a:rPr lang="fr-FR" sz="1400" b="1" dirty="0" smtClean="0">
                <a:solidFill>
                  <a:schemeClr val="bg1"/>
                </a:solidFill>
                <a:latin typeface="Century Gothic"/>
                <a:cs typeface="Century Gothic"/>
              </a:rPr>
              <a:t>« LORSQUE LA RAISON DE CELUI QUI SE PENSE SEUL EXPERT DU SUJET L’EMPORTE, </a:t>
            </a:r>
          </a:p>
          <a:p>
            <a:pPr algn="ctr"/>
            <a:r>
              <a:rPr lang="fr-FR" sz="1400" b="1" dirty="0" smtClean="0">
                <a:solidFill>
                  <a:schemeClr val="bg1"/>
                </a:solidFill>
                <a:latin typeface="Century Gothic"/>
                <a:cs typeface="Century Gothic"/>
              </a:rPr>
              <a:t>LE PIRE EST À CRAINDRE » </a:t>
            </a:r>
            <a:endParaRPr lang="fr-FR" sz="1400" b="1" dirty="0">
              <a:solidFill>
                <a:schemeClr val="bg1"/>
              </a:solidFill>
              <a:latin typeface="Century Gothic"/>
              <a:cs typeface="Century Gothic"/>
            </a:endParaRPr>
          </a:p>
        </p:txBody>
      </p:sp>
    </p:spTree>
    <p:extLst>
      <p:ext uri="{BB962C8B-B14F-4D97-AF65-F5344CB8AC3E}">
        <p14:creationId xmlns:p14="http://schemas.microsoft.com/office/powerpoint/2010/main" val="4090716275"/>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4000" fill="hold"/>
                                        <p:tgtEl>
                                          <p:spTgt spid="6"/>
                                        </p:tgtEl>
                                        <p:attrNameLst>
                                          <p:attrName>ppt_w</p:attrName>
                                        </p:attrNameLst>
                                      </p:cBhvr>
                                      <p:tavLst>
                                        <p:tav tm="0">
                                          <p:val>
                                            <p:fltVal val="0"/>
                                          </p:val>
                                        </p:tav>
                                        <p:tav tm="100000">
                                          <p:val>
                                            <p:strVal val="#ppt_w"/>
                                          </p:val>
                                        </p:tav>
                                      </p:tavLst>
                                    </p:anim>
                                    <p:anim calcmode="lin" valueType="num">
                                      <p:cBhvr>
                                        <p:cTn id="15" dur="4000" fill="hold"/>
                                        <p:tgtEl>
                                          <p:spTgt spid="6"/>
                                        </p:tgtEl>
                                        <p:attrNameLst>
                                          <p:attrName>ppt_h</p:attrName>
                                        </p:attrNameLst>
                                      </p:cBhvr>
                                      <p:tavLst>
                                        <p:tav tm="0">
                                          <p:val>
                                            <p:fltVal val="0"/>
                                          </p:val>
                                        </p:tav>
                                        <p:tav tm="100000">
                                          <p:val>
                                            <p:strVal val="#ppt_h"/>
                                          </p:val>
                                        </p:tav>
                                      </p:tavLst>
                                    </p:anim>
                                    <p:anim calcmode="lin" valueType="num">
                                      <p:cBhvr>
                                        <p:cTn id="16" dur="4000" fill="hold"/>
                                        <p:tgtEl>
                                          <p:spTgt spid="6"/>
                                        </p:tgtEl>
                                        <p:attrNameLst>
                                          <p:attrName>style.rotation</p:attrName>
                                        </p:attrNameLst>
                                      </p:cBhvr>
                                      <p:tavLst>
                                        <p:tav tm="0">
                                          <p:val>
                                            <p:fltVal val="90"/>
                                          </p:val>
                                        </p:tav>
                                        <p:tav tm="100000">
                                          <p:val>
                                            <p:fltVal val="0"/>
                                          </p:val>
                                        </p:tav>
                                      </p:tavLst>
                                    </p:anim>
                                    <p:animEffect transition="in" filter="fade">
                                      <p:cBhvr>
                                        <p:cTn id="17" dur="4000"/>
                                        <p:tgtEl>
                                          <p:spTgt spid="6"/>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6000" fill="hold"/>
                                        <p:tgtEl>
                                          <p:spTgt spid="8"/>
                                        </p:tgtEl>
                                        <p:attrNameLst>
                                          <p:attrName>ppt_w</p:attrName>
                                        </p:attrNameLst>
                                      </p:cBhvr>
                                      <p:tavLst>
                                        <p:tav tm="0">
                                          <p:val>
                                            <p:fltVal val="0"/>
                                          </p:val>
                                        </p:tav>
                                        <p:tav tm="100000">
                                          <p:val>
                                            <p:strVal val="#ppt_w"/>
                                          </p:val>
                                        </p:tav>
                                      </p:tavLst>
                                    </p:anim>
                                    <p:anim calcmode="lin" valueType="num">
                                      <p:cBhvr>
                                        <p:cTn id="21" dur="6000" fill="hold"/>
                                        <p:tgtEl>
                                          <p:spTgt spid="8"/>
                                        </p:tgtEl>
                                        <p:attrNameLst>
                                          <p:attrName>ppt_h</p:attrName>
                                        </p:attrNameLst>
                                      </p:cBhvr>
                                      <p:tavLst>
                                        <p:tav tm="0">
                                          <p:val>
                                            <p:fltVal val="0"/>
                                          </p:val>
                                        </p:tav>
                                        <p:tav tm="100000">
                                          <p:val>
                                            <p:strVal val="#ppt_h"/>
                                          </p:val>
                                        </p:tav>
                                      </p:tavLst>
                                    </p:anim>
                                    <p:anim calcmode="lin" valueType="num">
                                      <p:cBhvr>
                                        <p:cTn id="22" dur="6000" fill="hold"/>
                                        <p:tgtEl>
                                          <p:spTgt spid="8"/>
                                        </p:tgtEl>
                                        <p:attrNameLst>
                                          <p:attrName>style.rotation</p:attrName>
                                        </p:attrNameLst>
                                      </p:cBhvr>
                                      <p:tavLst>
                                        <p:tav tm="0">
                                          <p:val>
                                            <p:fltVal val="90"/>
                                          </p:val>
                                        </p:tav>
                                        <p:tav tm="100000">
                                          <p:val>
                                            <p:fltVal val="0"/>
                                          </p:val>
                                        </p:tav>
                                      </p:tavLst>
                                    </p:anim>
                                    <p:animEffect transition="in" filter="fade">
                                      <p:cBhvr>
                                        <p:cTn id="23" dur="6000"/>
                                        <p:tgtEl>
                                          <p:spTgt spid="8"/>
                                        </p:tgtEl>
                                      </p:cBhvr>
                                    </p:animEffect>
                                  </p:childTnLst>
                                </p:cTn>
                              </p:par>
                            </p:childTnLst>
                          </p:cTn>
                        </p:par>
                        <p:par>
                          <p:cTn id="24" fill="hold">
                            <p:stCondLst>
                              <p:cond delay="8000"/>
                            </p:stCondLst>
                            <p:childTnLst>
                              <p:par>
                                <p:cTn id="25" presetID="26"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2030">
                                          <p:stCondLst>
                                            <p:cond delay="0"/>
                                          </p:stCondLst>
                                        </p:cTn>
                                        <p:tgtEl>
                                          <p:spTgt spid="9"/>
                                        </p:tgtEl>
                                      </p:cBhvr>
                                    </p:animEffect>
                                    <p:anim calcmode="lin" valueType="num">
                                      <p:cBhvr>
                                        <p:cTn id="28" dur="637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9" dur="232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0" dur="2324" tmFilter="0, 0; 0.125,0.2665; 0.25,0.4; 0.375,0.465; 0.5,0.5;  0.625,0.535; 0.75,0.6; 0.875,0.7335; 1,1">
                                          <p:stCondLst>
                                            <p:cond delay="2324"/>
                                          </p:stCondLst>
                                        </p:cTn>
                                        <p:tgtEl>
                                          <p:spTgt spid="9"/>
                                        </p:tgtEl>
                                        <p:attrNameLst>
                                          <p:attrName>ppt_y</p:attrName>
                                        </p:attrNameLst>
                                      </p:cBhvr>
                                      <p:tavLst>
                                        <p:tav tm="0" fmla="#ppt_y-sin(pi*$)/9">
                                          <p:val>
                                            <p:fltVal val="0"/>
                                          </p:val>
                                        </p:tav>
                                        <p:tav tm="100000">
                                          <p:val>
                                            <p:fltVal val="1"/>
                                          </p:val>
                                        </p:tav>
                                      </p:tavLst>
                                    </p:anim>
                                    <p:anim calcmode="lin" valueType="num">
                                      <p:cBhvr>
                                        <p:cTn id="31" dur="1162" tmFilter="0, 0; 0.125,0.2665; 0.25,0.4; 0.375,0.465; 0.5,0.5;  0.625,0.535; 0.75,0.6; 0.875,0.7335; 1,1">
                                          <p:stCondLst>
                                            <p:cond delay="4634"/>
                                          </p:stCondLst>
                                        </p:cTn>
                                        <p:tgtEl>
                                          <p:spTgt spid="9"/>
                                        </p:tgtEl>
                                        <p:attrNameLst>
                                          <p:attrName>ppt_y</p:attrName>
                                        </p:attrNameLst>
                                      </p:cBhvr>
                                      <p:tavLst>
                                        <p:tav tm="0" fmla="#ppt_y-sin(pi*$)/27">
                                          <p:val>
                                            <p:fltVal val="0"/>
                                          </p:val>
                                        </p:tav>
                                        <p:tav tm="100000">
                                          <p:val>
                                            <p:fltVal val="1"/>
                                          </p:val>
                                        </p:tav>
                                      </p:tavLst>
                                    </p:anim>
                                    <p:anim calcmode="lin" valueType="num">
                                      <p:cBhvr>
                                        <p:cTn id="32" dur="574" tmFilter="0, 0; 0.125,0.2665; 0.25,0.4; 0.375,0.465; 0.5,0.5;  0.625,0.535; 0.75,0.6; 0.875,0.7335; 1,1">
                                          <p:stCondLst>
                                            <p:cond delay="5796"/>
                                          </p:stCondLst>
                                        </p:cTn>
                                        <p:tgtEl>
                                          <p:spTgt spid="9"/>
                                        </p:tgtEl>
                                        <p:attrNameLst>
                                          <p:attrName>ppt_y</p:attrName>
                                        </p:attrNameLst>
                                      </p:cBhvr>
                                      <p:tavLst>
                                        <p:tav tm="0" fmla="#ppt_y-sin(pi*$)/81">
                                          <p:val>
                                            <p:fltVal val="0"/>
                                          </p:val>
                                        </p:tav>
                                        <p:tav tm="100000">
                                          <p:val>
                                            <p:fltVal val="1"/>
                                          </p:val>
                                        </p:tav>
                                      </p:tavLst>
                                    </p:anim>
                                    <p:animScale>
                                      <p:cBhvr>
                                        <p:cTn id="33" dur="91">
                                          <p:stCondLst>
                                            <p:cond delay="2275"/>
                                          </p:stCondLst>
                                        </p:cTn>
                                        <p:tgtEl>
                                          <p:spTgt spid="9"/>
                                        </p:tgtEl>
                                      </p:cBhvr>
                                      <p:to x="100000" y="60000"/>
                                    </p:animScale>
                                    <p:animScale>
                                      <p:cBhvr>
                                        <p:cTn id="34" dur="581" decel="50000">
                                          <p:stCondLst>
                                            <p:cond delay="2366"/>
                                          </p:stCondLst>
                                        </p:cTn>
                                        <p:tgtEl>
                                          <p:spTgt spid="9"/>
                                        </p:tgtEl>
                                      </p:cBhvr>
                                      <p:to x="100000" y="100000"/>
                                    </p:animScale>
                                    <p:animScale>
                                      <p:cBhvr>
                                        <p:cTn id="35" dur="91">
                                          <p:stCondLst>
                                            <p:cond delay="4592"/>
                                          </p:stCondLst>
                                        </p:cTn>
                                        <p:tgtEl>
                                          <p:spTgt spid="9"/>
                                        </p:tgtEl>
                                      </p:cBhvr>
                                      <p:to x="100000" y="80000"/>
                                    </p:animScale>
                                    <p:animScale>
                                      <p:cBhvr>
                                        <p:cTn id="36" dur="581" decel="50000">
                                          <p:stCondLst>
                                            <p:cond delay="4683"/>
                                          </p:stCondLst>
                                        </p:cTn>
                                        <p:tgtEl>
                                          <p:spTgt spid="9"/>
                                        </p:tgtEl>
                                      </p:cBhvr>
                                      <p:to x="100000" y="100000"/>
                                    </p:animScale>
                                    <p:animScale>
                                      <p:cBhvr>
                                        <p:cTn id="37" dur="91">
                                          <p:stCondLst>
                                            <p:cond delay="5747"/>
                                          </p:stCondLst>
                                        </p:cTn>
                                        <p:tgtEl>
                                          <p:spTgt spid="9"/>
                                        </p:tgtEl>
                                      </p:cBhvr>
                                      <p:to x="100000" y="90000"/>
                                    </p:animScale>
                                    <p:animScale>
                                      <p:cBhvr>
                                        <p:cTn id="38" dur="581" decel="50000">
                                          <p:stCondLst>
                                            <p:cond delay="5838"/>
                                          </p:stCondLst>
                                        </p:cTn>
                                        <p:tgtEl>
                                          <p:spTgt spid="9"/>
                                        </p:tgtEl>
                                      </p:cBhvr>
                                      <p:to x="100000" y="100000"/>
                                    </p:animScale>
                                    <p:animScale>
                                      <p:cBhvr>
                                        <p:cTn id="39" dur="91">
                                          <p:stCondLst>
                                            <p:cond delay="6328"/>
                                          </p:stCondLst>
                                        </p:cTn>
                                        <p:tgtEl>
                                          <p:spTgt spid="9"/>
                                        </p:tgtEl>
                                      </p:cBhvr>
                                      <p:to x="100000" y="95000"/>
                                    </p:animScale>
                                    <p:animScale>
                                      <p:cBhvr>
                                        <p:cTn id="40" dur="581" decel="50000">
                                          <p:stCondLst>
                                            <p:cond delay="6419"/>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32303" y="2877624"/>
            <a:ext cx="7372052" cy="584776"/>
          </a:xfrm>
          <a:prstGeom prst="rect">
            <a:avLst/>
          </a:prstGeom>
          <a:noFill/>
        </p:spPr>
        <p:txBody>
          <a:bodyPr wrap="square" rtlCol="0">
            <a:spAutoFit/>
          </a:bodyPr>
          <a:lstStyle/>
          <a:p>
            <a:pPr algn="ctr"/>
            <a:r>
              <a:rPr lang="fr-FR" sz="3200" b="1" dirty="0" smtClean="0">
                <a:solidFill>
                  <a:schemeClr val="accent3"/>
                </a:solidFill>
                <a:latin typeface="Century Gothic"/>
                <a:cs typeface="Century Gothic"/>
              </a:rPr>
              <a:t>1. CHANGEMENT DE PARADIGME</a:t>
            </a:r>
            <a:endParaRPr lang="fr-FR" sz="3200" b="1" dirty="0">
              <a:solidFill>
                <a:schemeClr val="accent3"/>
              </a:solidFill>
              <a:latin typeface="Century Gothic"/>
              <a:cs typeface="Century Gothic"/>
            </a:endParaRPr>
          </a:p>
        </p:txBody>
      </p:sp>
    </p:spTree>
    <p:extLst>
      <p:ext uri="{BB962C8B-B14F-4D97-AF65-F5344CB8AC3E}">
        <p14:creationId xmlns:p14="http://schemas.microsoft.com/office/powerpoint/2010/main" val="205229049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xmlns:p14="http://schemas.microsoft.com/office/powerpoint/2010/main" spd="slow">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4 à 11.07.06.png"/>
          <p:cNvPicPr>
            <a:picLocks noChangeAspect="1"/>
          </p:cNvPicPr>
          <p:nvPr/>
        </p:nvPicPr>
        <p:blipFill rotWithShape="1">
          <a:blip r:embed="rId2" cstate="email">
            <a:extLst>
              <a:ext uri="{28A0092B-C50C-407E-A947-70E740481C1C}">
                <a14:useLocalDpi xmlns:a14="http://schemas.microsoft.com/office/drawing/2010/main" val="0"/>
              </a:ext>
            </a:extLst>
          </a:blip>
          <a:srcRect t="16000"/>
          <a:stretch/>
        </p:blipFill>
        <p:spPr>
          <a:xfrm>
            <a:off x="4883809" y="587286"/>
            <a:ext cx="3873500" cy="5559751"/>
          </a:xfrm>
          <a:prstGeom prst="rect">
            <a:avLst/>
          </a:prstGeom>
        </p:spPr>
      </p:pic>
      <p:pic>
        <p:nvPicPr>
          <p:cNvPr id="3" name="Image 2"/>
          <p:cNvPicPr>
            <a:picLocks noChangeAspect="1"/>
          </p:cNvPicPr>
          <p:nvPr/>
        </p:nvPicPr>
        <p:blipFill>
          <a:blip r:embed="rId3"/>
          <a:stretch>
            <a:fillRect/>
          </a:stretch>
        </p:blipFill>
        <p:spPr>
          <a:xfrm rot="21372597">
            <a:off x="156158" y="962860"/>
            <a:ext cx="4886551" cy="4886551"/>
          </a:xfrm>
          <a:prstGeom prst="rect">
            <a:avLst/>
          </a:prstGeom>
          <a:ln>
            <a:noFill/>
          </a:ln>
        </p:spPr>
      </p:pic>
      <p:sp>
        <p:nvSpPr>
          <p:cNvPr id="7" name="Rectangle 6"/>
          <p:cNvSpPr/>
          <p:nvPr/>
        </p:nvSpPr>
        <p:spPr>
          <a:xfrm rot="21185128">
            <a:off x="647645" y="1799054"/>
            <a:ext cx="3843148" cy="3416320"/>
          </a:xfrm>
          <a:prstGeom prst="rect">
            <a:avLst/>
          </a:prstGeom>
        </p:spPr>
        <p:txBody>
          <a:bodyPr wrap="square">
            <a:spAutoFit/>
          </a:bodyPr>
          <a:lstStyle/>
          <a:p>
            <a:pPr algn="ctr"/>
            <a:r>
              <a:rPr lang="fr-FR" dirty="0" smtClean="0">
                <a:latin typeface="Handwriting - Dakota"/>
                <a:cs typeface="Handwriting - Dakota"/>
              </a:rPr>
              <a:t>INTERDEPENDANCE</a:t>
            </a:r>
          </a:p>
          <a:p>
            <a:pPr algn="just"/>
            <a:r>
              <a:rPr lang="fr-FR" dirty="0" smtClean="0">
                <a:latin typeface="Handwriting - Dakota"/>
                <a:cs typeface="Handwriting - Dakota"/>
              </a:rPr>
              <a:t>Le </a:t>
            </a:r>
            <a:r>
              <a:rPr lang="fr-FR" dirty="0">
                <a:latin typeface="Handwriting - Dakota"/>
                <a:cs typeface="Handwriting - Dakota"/>
              </a:rPr>
              <a:t>passage d’un état de simples interactions entre les membres </a:t>
            </a:r>
            <a:endParaRPr lang="fr-FR" dirty="0" smtClean="0">
              <a:latin typeface="Handwriting - Dakota"/>
              <a:cs typeface="Handwriting - Dakota"/>
            </a:endParaRPr>
          </a:p>
          <a:p>
            <a:pPr algn="just"/>
            <a:r>
              <a:rPr lang="fr-FR" dirty="0" smtClean="0">
                <a:latin typeface="Handwriting - Dakota"/>
                <a:cs typeface="Handwriting - Dakota"/>
              </a:rPr>
              <a:t>d’un </a:t>
            </a:r>
            <a:r>
              <a:rPr lang="fr-FR" dirty="0">
                <a:latin typeface="Handwriting - Dakota"/>
                <a:cs typeface="Handwriting - Dakota"/>
              </a:rPr>
              <a:t>groupe à un état d’interdépendance, c’est-à-dire </a:t>
            </a:r>
            <a:endParaRPr lang="fr-FR" dirty="0" smtClean="0">
              <a:latin typeface="Handwriting - Dakota"/>
              <a:cs typeface="Handwriting - Dakota"/>
            </a:endParaRPr>
          </a:p>
          <a:p>
            <a:pPr algn="just"/>
            <a:r>
              <a:rPr lang="fr-FR" dirty="0" smtClean="0">
                <a:latin typeface="Handwriting - Dakota"/>
                <a:cs typeface="Handwriting - Dakota"/>
              </a:rPr>
              <a:t>un </a:t>
            </a:r>
            <a:r>
              <a:rPr lang="fr-FR" dirty="0">
                <a:latin typeface="Handwriting - Dakota"/>
                <a:cs typeface="Handwriting - Dakota"/>
              </a:rPr>
              <a:t>état dans lequel les membres </a:t>
            </a:r>
          </a:p>
          <a:p>
            <a:pPr algn="just"/>
            <a:r>
              <a:rPr lang="fr-FR" dirty="0" smtClean="0">
                <a:latin typeface="Handwriting - Dakota"/>
                <a:cs typeface="Handwriting - Dakota"/>
              </a:rPr>
              <a:t>sont </a:t>
            </a:r>
            <a:r>
              <a:rPr lang="fr-FR" dirty="0">
                <a:latin typeface="Handwriting - Dakota"/>
                <a:cs typeface="Handwriting - Dakota"/>
              </a:rPr>
              <a:t>conscients de dépendre </a:t>
            </a:r>
            <a:endParaRPr lang="fr-FR" dirty="0" smtClean="0">
              <a:latin typeface="Handwriting - Dakota"/>
              <a:cs typeface="Handwriting - Dakota"/>
            </a:endParaRPr>
          </a:p>
          <a:p>
            <a:pPr algn="just"/>
            <a:r>
              <a:rPr lang="fr-FR" dirty="0" smtClean="0">
                <a:latin typeface="Handwriting - Dakota"/>
                <a:cs typeface="Handwriting - Dakota"/>
              </a:rPr>
              <a:t>les </a:t>
            </a:r>
            <a:r>
              <a:rPr lang="fr-FR" dirty="0">
                <a:latin typeface="Handwriting - Dakota"/>
                <a:cs typeface="Handwriting - Dakota"/>
              </a:rPr>
              <a:t>uns des </a:t>
            </a:r>
            <a:r>
              <a:rPr lang="fr-FR" dirty="0" smtClean="0">
                <a:latin typeface="Handwriting - Dakota"/>
                <a:cs typeface="Handwriting - Dakota"/>
              </a:rPr>
              <a:t>autres et </a:t>
            </a:r>
            <a:r>
              <a:rPr lang="fr-FR" dirty="0">
                <a:latin typeface="Handwriting - Dakota"/>
                <a:cs typeface="Handwriting - Dakota"/>
              </a:rPr>
              <a:t>peuvent accepter cette dépendance </a:t>
            </a:r>
            <a:endParaRPr lang="fr-FR" dirty="0" smtClean="0">
              <a:latin typeface="Handwriting - Dakota"/>
              <a:cs typeface="Handwriting - Dakota"/>
            </a:endParaRPr>
          </a:p>
          <a:p>
            <a:pPr algn="just"/>
            <a:r>
              <a:rPr lang="fr-FR" dirty="0" smtClean="0">
                <a:latin typeface="Handwriting - Dakota"/>
                <a:cs typeface="Handwriting - Dakota"/>
              </a:rPr>
              <a:t>sans </a:t>
            </a:r>
            <a:r>
              <a:rPr lang="fr-FR" dirty="0">
                <a:latin typeface="Handwriting - Dakota"/>
                <a:cs typeface="Handwriting - Dakota"/>
              </a:rPr>
              <a:t>pour autant avoir </a:t>
            </a:r>
            <a:endParaRPr lang="fr-FR" dirty="0" smtClean="0">
              <a:latin typeface="Handwriting - Dakota"/>
              <a:cs typeface="Handwriting - Dakota"/>
            </a:endParaRPr>
          </a:p>
          <a:p>
            <a:pPr algn="just"/>
            <a:r>
              <a:rPr lang="fr-FR" dirty="0" smtClean="0">
                <a:latin typeface="Handwriting - Dakota"/>
                <a:cs typeface="Handwriting - Dakota"/>
              </a:rPr>
              <a:t>l’impression </a:t>
            </a:r>
            <a:r>
              <a:rPr lang="fr-FR" dirty="0">
                <a:latin typeface="Handwriting - Dakota"/>
                <a:cs typeface="Handwriting - Dakota"/>
              </a:rPr>
              <a:t>de perdre </a:t>
            </a:r>
            <a:endParaRPr lang="fr-FR" dirty="0" smtClean="0">
              <a:latin typeface="Handwriting - Dakota"/>
              <a:cs typeface="Handwriting - Dakota"/>
            </a:endParaRPr>
          </a:p>
          <a:p>
            <a:pPr algn="just"/>
            <a:r>
              <a:rPr lang="fr-FR" dirty="0" smtClean="0">
                <a:latin typeface="Handwriting - Dakota"/>
                <a:cs typeface="Handwriting - Dakota"/>
              </a:rPr>
              <a:t>leur </a:t>
            </a:r>
            <a:r>
              <a:rPr lang="fr-FR" dirty="0">
                <a:latin typeface="Handwriting - Dakota"/>
                <a:cs typeface="Handwriting - Dakota"/>
              </a:rPr>
              <a:t>autonomie  </a:t>
            </a:r>
            <a:r>
              <a:rPr lang="mr-IN" dirty="0" smtClean="0">
                <a:latin typeface="Handwriting - Dakota"/>
                <a:cs typeface="Handwriting - Dakota"/>
              </a:rPr>
              <a:t>…</a:t>
            </a:r>
            <a:endParaRPr lang="fr-FR" dirty="0">
              <a:latin typeface="Handwriting - Dakota"/>
              <a:cs typeface="Handwriting - Dakota"/>
            </a:endParaRPr>
          </a:p>
        </p:txBody>
      </p:sp>
    </p:spTree>
    <p:extLst>
      <p:ext uri="{BB962C8B-B14F-4D97-AF65-F5344CB8AC3E}">
        <p14:creationId xmlns:p14="http://schemas.microsoft.com/office/powerpoint/2010/main" val="331794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pture d’écran 2019-01-04 à 10.37.45.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77373" y="1390475"/>
            <a:ext cx="8548683" cy="4093225"/>
          </a:xfrm>
          <a:prstGeom prst="rect">
            <a:avLst/>
          </a:prstGeom>
        </p:spPr>
      </p:pic>
      <p:sp>
        <p:nvSpPr>
          <p:cNvPr id="5" name="Espace réservé du contenu 2"/>
          <p:cNvSpPr>
            <a:spLocks noGrp="1"/>
          </p:cNvSpPr>
          <p:nvPr/>
        </p:nvSpPr>
        <p:spPr>
          <a:xfrm>
            <a:off x="2616953" y="167205"/>
            <a:ext cx="6209103" cy="1124638"/>
          </a:xfrm>
          <a:prstGeom prst="rect">
            <a:avLst/>
          </a:prstGeom>
        </p:spPr>
        <p:txBody>
          <a:bodyPr vert="horz" lIns="91440" tIns="45720" rIns="91440" bIns="45720" rtlCol="0">
            <a:normAutofit fontScale="250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r">
              <a:buNone/>
            </a:pPr>
            <a:endParaRPr lang="fr-FR" kern="1200" dirty="0" smtClean="0"/>
          </a:p>
          <a:p>
            <a:pPr marL="0" indent="0" algn="r">
              <a:buNone/>
            </a:pPr>
            <a:endParaRPr lang="fr-FR" kern="1200" dirty="0" smtClean="0"/>
          </a:p>
          <a:p>
            <a:pPr marL="0" indent="0" algn="r">
              <a:buNone/>
            </a:pPr>
            <a:endParaRPr lang="fr-FR" kern="1200" dirty="0" smtClean="0"/>
          </a:p>
          <a:p>
            <a:pPr marL="0" indent="0" algn="ctr">
              <a:buNone/>
            </a:pPr>
            <a:r>
              <a:rPr lang="fr-FR" kern="1200" dirty="0"/>
              <a:t> «</a:t>
            </a:r>
            <a:r>
              <a:rPr lang="fr-FR" kern="1200" dirty="0" smtClean="0"/>
              <a:t> </a:t>
            </a:r>
          </a:p>
          <a:p>
            <a:pPr marL="0" indent="0" algn="ctr">
              <a:buNone/>
            </a:pPr>
            <a:r>
              <a:rPr lang="fr-FR" dirty="0" smtClean="0"/>
              <a:t> </a:t>
            </a:r>
          </a:p>
          <a:p>
            <a:pPr marL="0" indent="0" algn="ctr">
              <a:buNone/>
            </a:pPr>
            <a:endParaRPr lang="fr-FR" sz="5600" dirty="0" smtClean="0">
              <a:latin typeface="Century Gothic"/>
              <a:cs typeface="Century Gothic"/>
            </a:endParaRPr>
          </a:p>
          <a:p>
            <a:pPr marL="0" indent="0" algn="ctr">
              <a:buNone/>
            </a:pPr>
            <a:r>
              <a:rPr lang="fr-FR" sz="5600" dirty="0" smtClean="0">
                <a:latin typeface="Century Gothic"/>
                <a:cs typeface="Century Gothic"/>
              </a:rPr>
              <a:t>« Penser autrement qu’on ne pense et voir autrement qu’on ne voit </a:t>
            </a:r>
          </a:p>
          <a:p>
            <a:pPr marL="0" indent="0" algn="ctr">
              <a:buNone/>
            </a:pPr>
            <a:r>
              <a:rPr lang="fr-FR" sz="5600" dirty="0" smtClean="0">
                <a:latin typeface="Century Gothic"/>
                <a:cs typeface="Century Gothic"/>
              </a:rPr>
              <a:t>est indispensable pour continuer à regarder et à réfléchir. » </a:t>
            </a:r>
            <a:r>
              <a:rPr lang="fr-FR" sz="4400" dirty="0" smtClean="0">
                <a:latin typeface="Century Gothic"/>
                <a:cs typeface="Century Gothic"/>
              </a:rPr>
              <a:t>M. Foucault </a:t>
            </a:r>
          </a:p>
          <a:p>
            <a:pPr marL="0" indent="0" algn="ctr">
              <a:buNone/>
            </a:pPr>
            <a:endParaRPr lang="fr-FR" dirty="0"/>
          </a:p>
          <a:p>
            <a:pPr marL="0" indent="0" algn="ctr">
              <a:buNone/>
            </a:pPr>
            <a:endParaRPr lang="fr-FR" dirty="0"/>
          </a:p>
        </p:txBody>
      </p:sp>
      <p:sp>
        <p:nvSpPr>
          <p:cNvPr id="7" name="ZoneTexte 6"/>
          <p:cNvSpPr txBox="1"/>
          <p:nvPr/>
        </p:nvSpPr>
        <p:spPr>
          <a:xfrm>
            <a:off x="277373" y="221922"/>
            <a:ext cx="4356782" cy="523220"/>
          </a:xfrm>
          <a:prstGeom prst="rect">
            <a:avLst/>
          </a:prstGeom>
          <a:noFill/>
        </p:spPr>
        <p:txBody>
          <a:bodyPr wrap="none" rtlCol="0">
            <a:spAutoFit/>
          </a:bodyPr>
          <a:lstStyle/>
          <a:p>
            <a:pPr algn="ctr"/>
            <a:r>
              <a:rPr lang="fr-FR" sz="1400" dirty="0">
                <a:latin typeface="Century Gothic"/>
                <a:cs typeface="Century Gothic"/>
              </a:rPr>
              <a:t>« La </a:t>
            </a:r>
            <a:r>
              <a:rPr lang="fr-FR" sz="1400" dirty="0" smtClean="0">
                <a:latin typeface="Century Gothic"/>
                <a:cs typeface="Century Gothic"/>
              </a:rPr>
              <a:t>folie, c’est </a:t>
            </a:r>
            <a:r>
              <a:rPr lang="fr-FR" sz="1400" dirty="0">
                <a:latin typeface="Century Gothic"/>
                <a:cs typeface="Century Gothic"/>
              </a:rPr>
              <a:t>de faire toujours la même </a:t>
            </a:r>
            <a:r>
              <a:rPr lang="fr-FR" sz="1400" dirty="0" smtClean="0">
                <a:latin typeface="Century Gothic"/>
                <a:cs typeface="Century Gothic"/>
              </a:rPr>
              <a:t>chose</a:t>
            </a:r>
          </a:p>
          <a:p>
            <a:pPr algn="ctr"/>
            <a:r>
              <a:rPr lang="fr-FR" sz="1400" dirty="0" smtClean="0">
                <a:latin typeface="Century Gothic"/>
                <a:cs typeface="Century Gothic"/>
              </a:rPr>
              <a:t>et </a:t>
            </a:r>
            <a:r>
              <a:rPr lang="fr-FR" sz="1400" dirty="0">
                <a:latin typeface="Century Gothic"/>
                <a:cs typeface="Century Gothic"/>
              </a:rPr>
              <a:t>de s’attendre à un résultat </a:t>
            </a:r>
            <a:r>
              <a:rPr lang="fr-FR" sz="1400" dirty="0" smtClean="0">
                <a:latin typeface="Century Gothic"/>
                <a:cs typeface="Century Gothic"/>
              </a:rPr>
              <a:t>différent.</a:t>
            </a:r>
            <a:r>
              <a:rPr lang="fr-FR" sz="1400" dirty="0">
                <a:latin typeface="Century Gothic"/>
                <a:cs typeface="Century Gothic"/>
              </a:rPr>
              <a:t> » </a:t>
            </a:r>
            <a:r>
              <a:rPr lang="fr-FR" sz="1100" dirty="0">
                <a:latin typeface="Century Gothic"/>
                <a:cs typeface="Century Gothic"/>
              </a:rPr>
              <a:t>Einstein</a:t>
            </a:r>
          </a:p>
        </p:txBody>
      </p:sp>
      <p:sp>
        <p:nvSpPr>
          <p:cNvPr id="8" name="ZoneTexte 7"/>
          <p:cNvSpPr txBox="1"/>
          <p:nvPr/>
        </p:nvSpPr>
        <p:spPr>
          <a:xfrm>
            <a:off x="189070" y="5509343"/>
            <a:ext cx="8636986" cy="307777"/>
          </a:xfrm>
          <a:prstGeom prst="rect">
            <a:avLst/>
          </a:prstGeom>
          <a:noFill/>
        </p:spPr>
        <p:txBody>
          <a:bodyPr wrap="square" rtlCol="0">
            <a:spAutoFit/>
          </a:bodyPr>
          <a:lstStyle/>
          <a:p>
            <a:pPr algn="ctr"/>
            <a:r>
              <a:rPr lang="fr-FR" sz="1400" dirty="0" smtClean="0">
                <a:latin typeface="Century Gothic"/>
                <a:cs typeface="Century Gothic"/>
              </a:rPr>
              <a:t>« Penserions</a:t>
            </a:r>
            <a:r>
              <a:rPr lang="fr-FR" sz="1400" dirty="0">
                <a:latin typeface="Century Gothic"/>
                <a:cs typeface="Century Gothic"/>
              </a:rPr>
              <a:t>-nous beaucoup et penserions-nous </a:t>
            </a:r>
            <a:r>
              <a:rPr lang="fr-FR" sz="1400" dirty="0" smtClean="0">
                <a:latin typeface="Century Gothic"/>
                <a:cs typeface="Century Gothic"/>
              </a:rPr>
              <a:t>bien si </a:t>
            </a:r>
            <a:r>
              <a:rPr lang="fr-FR" sz="1400" dirty="0">
                <a:latin typeface="Century Gothic"/>
                <a:cs typeface="Century Gothic"/>
              </a:rPr>
              <a:t>nous ne pensions pas avec d'autres. » </a:t>
            </a:r>
            <a:r>
              <a:rPr lang="fr-FR" sz="1100" dirty="0">
                <a:latin typeface="Century Gothic"/>
                <a:cs typeface="Century Gothic"/>
              </a:rPr>
              <a:t>Kant</a:t>
            </a:r>
            <a:r>
              <a:rPr lang="fr-FR" sz="1400" dirty="0">
                <a:latin typeface="Century Gothic"/>
                <a:cs typeface="Century Gothic"/>
              </a:rPr>
              <a:t> </a:t>
            </a:r>
          </a:p>
        </p:txBody>
      </p:sp>
      <p:sp>
        <p:nvSpPr>
          <p:cNvPr id="9" name="ZoneTexte 8"/>
          <p:cNvSpPr txBox="1"/>
          <p:nvPr/>
        </p:nvSpPr>
        <p:spPr>
          <a:xfrm>
            <a:off x="2800705" y="5802130"/>
            <a:ext cx="3666899" cy="646331"/>
          </a:xfrm>
          <a:prstGeom prst="rect">
            <a:avLst/>
          </a:prstGeom>
          <a:noFill/>
        </p:spPr>
        <p:txBody>
          <a:bodyPr wrap="none" rtlCol="0">
            <a:spAutoFit/>
          </a:bodyPr>
          <a:lstStyle/>
          <a:p>
            <a:pPr algn="ctr"/>
            <a:r>
              <a:rPr lang="fr-FR" b="1" dirty="0" smtClean="0">
                <a:latin typeface="Century Gothic"/>
                <a:cs typeface="Century Gothic"/>
              </a:rPr>
              <a:t>MERCI POUR VOTRE ATTENTION</a:t>
            </a:r>
          </a:p>
          <a:p>
            <a:pPr algn="ctr"/>
            <a:r>
              <a:rPr lang="fr-FR" b="1" dirty="0" err="1" smtClean="0">
                <a:latin typeface="Century Gothic"/>
                <a:cs typeface="Century Gothic"/>
              </a:rPr>
              <a:t>s.amare@ccaura</a:t>
            </a:r>
            <a:r>
              <a:rPr lang="fr-FR" b="1" dirty="0" smtClean="0">
                <a:latin typeface="Century Gothic"/>
                <a:cs typeface="Century Gothic"/>
              </a:rPr>
              <a:t> .</a:t>
            </a:r>
            <a:r>
              <a:rPr lang="fr-FR" b="1" dirty="0" err="1" smtClean="0">
                <a:latin typeface="Century Gothic"/>
                <a:cs typeface="Century Gothic"/>
              </a:rPr>
              <a:t>fr</a:t>
            </a:r>
            <a:endParaRPr lang="fr-FR" b="1" dirty="0">
              <a:latin typeface="Century Gothic"/>
              <a:cs typeface="Century Gothic"/>
            </a:endParaRPr>
          </a:p>
        </p:txBody>
      </p:sp>
    </p:spTree>
    <p:extLst>
      <p:ext uri="{BB962C8B-B14F-4D97-AF65-F5344CB8AC3E}">
        <p14:creationId xmlns:p14="http://schemas.microsoft.com/office/powerpoint/2010/main" val="807246884"/>
      </p:ext>
    </p:extLst>
  </p:cSld>
  <p:clrMapOvr>
    <a:masterClrMapping/>
  </p:clrMapOvr>
  <mc:AlternateContent xmlns:mc="http://schemas.openxmlformats.org/markup-compatibility/2006" xmlns:p14="http://schemas.microsoft.com/office/powerpoint/2010/main">
    <mc:Choice Requires="p14">
      <p:transition spd="slow" p14:dur="2000">
        <p14:flip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 calcmode="lin" valueType="num">
                                      <p:cBhvr>
                                        <p:cTn id="9"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9-01-04 à 13.00.29.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7791" y="283709"/>
            <a:ext cx="8471796" cy="5950913"/>
          </a:xfrm>
          <a:prstGeom prst="rect">
            <a:avLst/>
          </a:prstGeom>
        </p:spPr>
      </p:pic>
      <p:sp>
        <p:nvSpPr>
          <p:cNvPr id="4" name="Rectangle 3"/>
          <p:cNvSpPr/>
          <p:nvPr/>
        </p:nvSpPr>
        <p:spPr>
          <a:xfrm rot="20693985">
            <a:off x="47918" y="2024263"/>
            <a:ext cx="9215084" cy="307777"/>
          </a:xfrm>
          <a:prstGeom prst="rect">
            <a:avLst/>
          </a:prstGeom>
        </p:spPr>
        <p:txBody>
          <a:bodyPr wrap="square">
            <a:spAutoFit/>
          </a:bodyPr>
          <a:lstStyle/>
          <a:p>
            <a:pPr algn="just"/>
            <a:r>
              <a:rPr lang="fr-FR" sz="1400" b="1" dirty="0">
                <a:latin typeface="Century Gothic"/>
                <a:cs typeface="Century Gothic"/>
              </a:rPr>
              <a:t>U</a:t>
            </a:r>
            <a:r>
              <a:rPr lang="fr-FR" sz="1400" b="1" dirty="0" smtClean="0">
                <a:latin typeface="Century Gothic"/>
                <a:cs typeface="Century Gothic"/>
              </a:rPr>
              <a:t>ne </a:t>
            </a:r>
            <a:r>
              <a:rPr lang="fr-FR" sz="1400" b="1" dirty="0">
                <a:latin typeface="Century Gothic"/>
                <a:cs typeface="Century Gothic"/>
              </a:rPr>
              <a:t>démarche se structure </a:t>
            </a:r>
            <a:r>
              <a:rPr lang="fr-FR" sz="1400" b="1" dirty="0" smtClean="0">
                <a:latin typeface="Century Gothic"/>
                <a:cs typeface="Century Gothic"/>
              </a:rPr>
              <a:t>autour de </a:t>
            </a:r>
            <a:r>
              <a:rPr lang="fr-FR" sz="1400" b="1" dirty="0">
                <a:latin typeface="Century Gothic"/>
                <a:cs typeface="Century Gothic"/>
              </a:rPr>
              <a:t>la réduction des ruptures, du décloisonnement des </a:t>
            </a:r>
            <a:r>
              <a:rPr lang="fr-FR" sz="1400" b="1" dirty="0" smtClean="0">
                <a:latin typeface="Century Gothic"/>
                <a:cs typeface="Century Gothic"/>
              </a:rPr>
              <a:t>pratiques </a:t>
            </a:r>
            <a:r>
              <a:rPr lang="mr-IN" sz="1400" b="1" dirty="0" smtClean="0">
                <a:latin typeface="Century Gothic"/>
                <a:cs typeface="Century Gothic"/>
              </a:rPr>
              <a:t>…</a:t>
            </a:r>
            <a:r>
              <a:rPr lang="fr-FR" sz="1400" b="1" dirty="0" smtClean="0">
                <a:latin typeface="Century Gothic"/>
                <a:cs typeface="Century Gothic"/>
              </a:rPr>
              <a:t>.</a:t>
            </a:r>
            <a:endParaRPr lang="fr-FR" sz="1400" b="1" dirty="0">
              <a:latin typeface="Century Gothic"/>
              <a:cs typeface="Century Gothic"/>
            </a:endParaRPr>
          </a:p>
        </p:txBody>
      </p:sp>
      <p:sp>
        <p:nvSpPr>
          <p:cNvPr id="5" name="ZoneTexte 4"/>
          <p:cNvSpPr txBox="1"/>
          <p:nvPr/>
        </p:nvSpPr>
        <p:spPr>
          <a:xfrm>
            <a:off x="1540327" y="6090079"/>
            <a:ext cx="6228864" cy="646331"/>
          </a:xfrm>
          <a:prstGeom prst="rect">
            <a:avLst/>
          </a:prstGeom>
          <a:noFill/>
        </p:spPr>
        <p:txBody>
          <a:bodyPr wrap="square" rtlCol="0">
            <a:spAutoFit/>
          </a:bodyPr>
          <a:lstStyle/>
          <a:p>
            <a:pPr algn="ctr"/>
            <a:endParaRPr lang="fr-FR" b="1" dirty="0" smtClean="0">
              <a:latin typeface="Century Gothic"/>
              <a:cs typeface="Century Gothic"/>
            </a:endParaRPr>
          </a:p>
          <a:p>
            <a:pPr algn="ctr"/>
            <a:r>
              <a:rPr lang="fr-FR" b="1" dirty="0" smtClean="0">
                <a:latin typeface="Century Gothic"/>
                <a:cs typeface="Century Gothic"/>
              </a:rPr>
              <a:t>POUR UNE FLUIDITE DES PARCOURS </a:t>
            </a:r>
            <a:endParaRPr lang="fr-FR" b="1" dirty="0">
              <a:latin typeface="Century Gothic"/>
              <a:cs typeface="Century Gothic"/>
            </a:endParaRPr>
          </a:p>
        </p:txBody>
      </p:sp>
    </p:spTree>
    <p:extLst>
      <p:ext uri="{BB962C8B-B14F-4D97-AF65-F5344CB8AC3E}">
        <p14:creationId xmlns:p14="http://schemas.microsoft.com/office/powerpoint/2010/main" val="3749713711"/>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xmlns:p14="http://schemas.microsoft.com/office/powerpoint/2010/mai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4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4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4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689093" y="2391265"/>
            <a:ext cx="184666" cy="369332"/>
          </a:xfrm>
          <a:prstGeom prst="rect">
            <a:avLst/>
          </a:prstGeom>
          <a:noFill/>
        </p:spPr>
        <p:txBody>
          <a:bodyPr wrap="none" rtlCol="0">
            <a:spAutoFit/>
          </a:bodyPr>
          <a:lstStyle/>
          <a:p>
            <a:endParaRPr lang="fr-FR" dirty="0"/>
          </a:p>
        </p:txBody>
      </p:sp>
      <p:pic>
        <p:nvPicPr>
          <p:cNvPr id="9" name="Image 8" descr="Capture d’écran 2019-01-05 à 01.00.3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8326" y="337749"/>
            <a:ext cx="8437317" cy="5890349"/>
          </a:xfrm>
          <a:prstGeom prst="rect">
            <a:avLst/>
          </a:prstGeom>
        </p:spPr>
      </p:pic>
      <p:sp>
        <p:nvSpPr>
          <p:cNvPr id="10" name="Rectangle 9"/>
          <p:cNvSpPr/>
          <p:nvPr/>
        </p:nvSpPr>
        <p:spPr>
          <a:xfrm>
            <a:off x="168721" y="1236183"/>
            <a:ext cx="5776629" cy="738664"/>
          </a:xfrm>
          <a:prstGeom prst="rect">
            <a:avLst/>
          </a:prstGeom>
        </p:spPr>
        <p:txBody>
          <a:bodyPr wrap="square">
            <a:spAutoFit/>
          </a:bodyPr>
          <a:lstStyle/>
          <a:p>
            <a:pPr algn="ctr"/>
            <a:r>
              <a:rPr lang="fr-FR" sz="1400" b="1" dirty="0">
                <a:latin typeface="Century Gothic"/>
                <a:cs typeface="Century Gothic"/>
              </a:rPr>
              <a:t>U</a:t>
            </a:r>
            <a:r>
              <a:rPr lang="fr-FR" sz="1400" b="1" dirty="0" smtClean="0">
                <a:latin typeface="Century Gothic"/>
                <a:cs typeface="Century Gothic"/>
              </a:rPr>
              <a:t>n </a:t>
            </a:r>
            <a:r>
              <a:rPr lang="fr-FR" sz="1400" b="1" dirty="0">
                <a:latin typeface="Century Gothic"/>
                <a:cs typeface="Century Gothic"/>
              </a:rPr>
              <a:t>parcours sur lequel les capacités d’expertise </a:t>
            </a:r>
            <a:endParaRPr lang="fr-FR" sz="1400" b="1" dirty="0" smtClean="0">
              <a:latin typeface="Century Gothic"/>
              <a:cs typeface="Century Gothic"/>
            </a:endParaRPr>
          </a:p>
          <a:p>
            <a:pPr algn="ctr"/>
            <a:r>
              <a:rPr lang="fr-FR" sz="1400" b="1" dirty="0" smtClean="0">
                <a:latin typeface="Century Gothic"/>
                <a:cs typeface="Century Gothic"/>
              </a:rPr>
              <a:t>des </a:t>
            </a:r>
            <a:r>
              <a:rPr lang="fr-FR" sz="1400" b="1" dirty="0">
                <a:latin typeface="Century Gothic"/>
                <a:cs typeface="Century Gothic"/>
              </a:rPr>
              <a:t>uns et des autres se combinent </a:t>
            </a:r>
            <a:endParaRPr lang="fr-FR" sz="1400" b="1" dirty="0" smtClean="0">
              <a:latin typeface="Century Gothic"/>
              <a:cs typeface="Century Gothic"/>
            </a:endParaRPr>
          </a:p>
          <a:p>
            <a:pPr algn="ctr"/>
            <a:r>
              <a:rPr lang="fr-FR" sz="1400" b="1" dirty="0" smtClean="0">
                <a:latin typeface="Century Gothic"/>
                <a:cs typeface="Century Gothic"/>
              </a:rPr>
              <a:t>pour </a:t>
            </a:r>
            <a:r>
              <a:rPr lang="fr-FR" sz="1400" b="1" dirty="0">
                <a:latin typeface="Century Gothic"/>
                <a:cs typeface="Century Gothic"/>
              </a:rPr>
              <a:t>travailler dans la </a:t>
            </a:r>
            <a:r>
              <a:rPr lang="fr-FR" sz="1400" b="1" dirty="0" smtClean="0">
                <a:latin typeface="Century Gothic"/>
                <a:cs typeface="Century Gothic"/>
              </a:rPr>
              <a:t>continuité</a:t>
            </a:r>
            <a:r>
              <a:rPr lang="mr-IN" sz="1400" b="1" dirty="0" smtClean="0">
                <a:latin typeface="Century Gothic"/>
                <a:cs typeface="Century Gothic"/>
              </a:rPr>
              <a:t>…</a:t>
            </a:r>
            <a:endParaRPr lang="fr-FR" sz="1400" dirty="0"/>
          </a:p>
        </p:txBody>
      </p:sp>
    </p:spTree>
    <p:extLst>
      <p:ext uri="{BB962C8B-B14F-4D97-AF65-F5344CB8AC3E}">
        <p14:creationId xmlns:p14="http://schemas.microsoft.com/office/powerpoint/2010/main" val="625819010"/>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2)">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7256" y="373568"/>
            <a:ext cx="8485307" cy="555984"/>
          </a:xfrm>
        </p:spPr>
        <p:txBody>
          <a:bodyPr>
            <a:noAutofit/>
          </a:bodyPr>
          <a:lstStyle/>
          <a:p>
            <a:pPr>
              <a:lnSpc>
                <a:spcPct val="100000"/>
              </a:lnSpc>
            </a:pPr>
            <a:r>
              <a:rPr lang="fr-FR" sz="2000" b="1" dirty="0" smtClean="0">
                <a:latin typeface="Corbel"/>
                <a:cs typeface="Corbel"/>
              </a:rPr>
              <a:t>LES FRONTIÈRES RÉSISTENT </a:t>
            </a:r>
            <a:br>
              <a:rPr lang="fr-FR" sz="2000" b="1" dirty="0" smtClean="0">
                <a:latin typeface="Corbel"/>
                <a:cs typeface="Corbel"/>
              </a:rPr>
            </a:br>
            <a:r>
              <a:rPr lang="fr-FR" sz="2000" b="1" dirty="0" smtClean="0">
                <a:latin typeface="Corbel"/>
                <a:cs typeface="Corbel"/>
              </a:rPr>
              <a:t>ET ENTRAVENT LA FLUIDITÉ DES PARCOURS</a:t>
            </a:r>
            <a:endParaRPr lang="fr-FR" sz="2000" b="1" dirty="0">
              <a:latin typeface="Corbel"/>
              <a:cs typeface="Corbel"/>
            </a:endParaRPr>
          </a:p>
        </p:txBody>
      </p:sp>
      <p:pic>
        <p:nvPicPr>
          <p:cNvPr id="3" name="Image 2"/>
          <p:cNvPicPr/>
          <p:nvPr/>
        </p:nvPicPr>
        <p:blipFill rotWithShape="1">
          <a:blip r:embed="rId2">
            <a:extLst>
              <a:ext uri="{28A0092B-C50C-407E-A947-70E740481C1C}">
                <a14:useLocalDpi xmlns:a14="http://schemas.microsoft.com/office/drawing/2010/main" val="0"/>
              </a:ext>
            </a:extLst>
          </a:blip>
          <a:srcRect l="67268"/>
          <a:stretch/>
        </p:blipFill>
        <p:spPr bwMode="auto">
          <a:xfrm>
            <a:off x="4845353" y="1652752"/>
            <a:ext cx="3749318" cy="4399716"/>
          </a:xfrm>
          <a:prstGeom prst="rect">
            <a:avLst/>
          </a:prstGeom>
          <a:noFill/>
          <a:ln>
            <a:noFill/>
          </a:ln>
          <a:extLst>
            <a:ext uri="{53640926-AAD7-44d8-BBD7-CCE9431645EC}">
              <a14:shadowObscured xmlns="" xmlns:a14="http://schemas.microsoft.com/office/drawing/2010/main"/>
            </a:ext>
          </a:extLst>
        </p:spPr>
      </p:pic>
      <p:pic>
        <p:nvPicPr>
          <p:cNvPr id="4" name="Image 3"/>
          <p:cNvPicPr/>
          <p:nvPr/>
        </p:nvPicPr>
        <p:blipFill rotWithShape="1">
          <a:blip r:embed="rId3">
            <a:extLst>
              <a:ext uri="{28A0092B-C50C-407E-A947-70E740481C1C}">
                <a14:useLocalDpi xmlns:a14="http://schemas.microsoft.com/office/drawing/2010/main" val="0"/>
              </a:ext>
            </a:extLst>
          </a:blip>
          <a:srcRect l="65911"/>
          <a:stretch/>
        </p:blipFill>
        <p:spPr bwMode="auto">
          <a:xfrm>
            <a:off x="619059" y="1652752"/>
            <a:ext cx="3754486" cy="4300482"/>
          </a:xfrm>
          <a:prstGeom prst="rect">
            <a:avLst/>
          </a:prstGeom>
          <a:noFill/>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537466533"/>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pture d’écran 2017-03-29 à 11.20.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14" y="372003"/>
            <a:ext cx="8404238" cy="5990527"/>
          </a:xfrm>
          <a:prstGeom prst="rect">
            <a:avLst/>
          </a:prstGeom>
        </p:spPr>
      </p:pic>
    </p:spTree>
    <p:extLst>
      <p:ext uri="{BB962C8B-B14F-4D97-AF65-F5344CB8AC3E}">
        <p14:creationId xmlns:p14="http://schemas.microsoft.com/office/powerpoint/2010/main" val="1998776915"/>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Macintosh HD:Users:jeangaelbretagne:Desktop:Capture d’écran 2017-03-26 à 22.10.02.png"/>
          <p:cNvPicPr/>
          <p:nvPr/>
        </p:nvPicPr>
        <p:blipFill>
          <a:blip r:embed="rId2">
            <a:extLst>
              <a:ext uri="{28A0092B-C50C-407E-A947-70E740481C1C}">
                <a14:useLocalDpi xmlns:a14="http://schemas.microsoft.com/office/drawing/2010/main" val="0"/>
              </a:ext>
            </a:extLst>
          </a:blip>
          <a:srcRect/>
          <a:stretch>
            <a:fillRect/>
          </a:stretch>
        </p:blipFill>
        <p:spPr bwMode="auto">
          <a:xfrm>
            <a:off x="378327" y="418809"/>
            <a:ext cx="8448954" cy="5647169"/>
          </a:xfrm>
          <a:prstGeom prst="rect">
            <a:avLst/>
          </a:prstGeom>
          <a:noFill/>
          <a:ln>
            <a:noFill/>
          </a:ln>
        </p:spPr>
      </p:pic>
      <p:sp>
        <p:nvSpPr>
          <p:cNvPr id="5" name="Flèche vers la droite 4"/>
          <p:cNvSpPr/>
          <p:nvPr/>
        </p:nvSpPr>
        <p:spPr>
          <a:xfrm>
            <a:off x="249965" y="972718"/>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6" name="Flèche vers la droite 5"/>
          <p:cNvSpPr/>
          <p:nvPr/>
        </p:nvSpPr>
        <p:spPr>
          <a:xfrm rot="16200000">
            <a:off x="3178988" y="4607686"/>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Flèche vers la droite 12"/>
          <p:cNvSpPr/>
          <p:nvPr/>
        </p:nvSpPr>
        <p:spPr>
          <a:xfrm>
            <a:off x="222941" y="5015990"/>
            <a:ext cx="662068" cy="324240"/>
          </a:xfrm>
          <a:prstGeom prst="rightArrow">
            <a:avLst/>
          </a:prstGeom>
          <a:solidFill>
            <a:schemeClr val="tx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12935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0" fill="hold"/>
                                        <p:tgtEl>
                                          <p:spTgt spid="13"/>
                                        </p:tgtEl>
                                        <p:attrNameLst>
                                          <p:attrName>ppt_w</p:attrName>
                                        </p:attrNameLst>
                                      </p:cBhvr>
                                      <p:tavLst>
                                        <p:tav tm="0">
                                          <p:val>
                                            <p:strVal val="#ppt_w*0.70"/>
                                          </p:val>
                                        </p:tav>
                                        <p:tav tm="100000">
                                          <p:val>
                                            <p:strVal val="#ppt_w"/>
                                          </p:val>
                                        </p:tav>
                                      </p:tavLst>
                                    </p:anim>
                                    <p:anim calcmode="lin" valueType="num">
                                      <p:cBhvr>
                                        <p:cTn id="14" dur="5000" fill="hold"/>
                                        <p:tgtEl>
                                          <p:spTgt spid="13"/>
                                        </p:tgtEl>
                                        <p:attrNameLst>
                                          <p:attrName>ppt_h</p:attrName>
                                        </p:attrNameLst>
                                      </p:cBhvr>
                                      <p:tavLst>
                                        <p:tav tm="0">
                                          <p:val>
                                            <p:strVal val="#ppt_h"/>
                                          </p:val>
                                        </p:tav>
                                        <p:tav tm="100000">
                                          <p:val>
                                            <p:strVal val="#ppt_h"/>
                                          </p:val>
                                        </p:tav>
                                      </p:tavLst>
                                    </p:anim>
                                    <p:animEffect transition="in" filter="fade">
                                      <p:cBhvr>
                                        <p:cTn id="15" dur="5000"/>
                                        <p:tgtEl>
                                          <p:spTgt spid="13"/>
                                        </p:tgtEl>
                                      </p:cBhvr>
                                    </p:animEffect>
                                  </p:childTnLst>
                                </p:cTn>
                              </p:par>
                            </p:childTnLst>
                          </p:cTn>
                        </p:par>
                        <p:par>
                          <p:cTn id="16" fill="hold">
                            <p:stCondLst>
                              <p:cond delay="600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6000" fill="hold"/>
                                        <p:tgtEl>
                                          <p:spTgt spid="6"/>
                                        </p:tgtEl>
                                        <p:attrNameLst>
                                          <p:attrName>ppt_w</p:attrName>
                                        </p:attrNameLst>
                                      </p:cBhvr>
                                      <p:tavLst>
                                        <p:tav tm="0">
                                          <p:val>
                                            <p:strVal val="#ppt_w*0.70"/>
                                          </p:val>
                                        </p:tav>
                                        <p:tav tm="100000">
                                          <p:val>
                                            <p:strVal val="#ppt_w"/>
                                          </p:val>
                                        </p:tav>
                                      </p:tavLst>
                                    </p:anim>
                                    <p:anim calcmode="lin" valueType="num">
                                      <p:cBhvr>
                                        <p:cTn id="20" dur="6000" fill="hold"/>
                                        <p:tgtEl>
                                          <p:spTgt spid="6"/>
                                        </p:tgtEl>
                                        <p:attrNameLst>
                                          <p:attrName>ppt_h</p:attrName>
                                        </p:attrNameLst>
                                      </p:cBhvr>
                                      <p:tavLst>
                                        <p:tav tm="0">
                                          <p:val>
                                            <p:strVal val="#ppt_h"/>
                                          </p:val>
                                        </p:tav>
                                        <p:tav tm="100000">
                                          <p:val>
                                            <p:strVal val="#ppt_h"/>
                                          </p:val>
                                        </p:tav>
                                      </p:tavLst>
                                    </p:anim>
                                    <p:animEffect transition="in" filter="fade">
                                      <p:cBhvr>
                                        <p:cTn id="21" dur="6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val="904606085"/>
              </p:ext>
            </p:extLst>
          </p:nvPr>
        </p:nvGraphicFramePr>
        <p:xfrm>
          <a:off x="553977" y="729539"/>
          <a:ext cx="7850261" cy="5201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Légende encadrée 1 9"/>
          <p:cNvSpPr/>
          <p:nvPr/>
        </p:nvSpPr>
        <p:spPr>
          <a:xfrm>
            <a:off x="7403918" y="1281097"/>
            <a:ext cx="1322403" cy="612648"/>
          </a:xfrm>
          <a:prstGeom prst="borderCallout1">
            <a:avLst>
              <a:gd name="adj1" fmla="val 18750"/>
              <a:gd name="adj2" fmla="val -8333"/>
              <a:gd name="adj3" fmla="val 141167"/>
              <a:gd name="adj4" fmla="val -33224"/>
            </a:avLst>
          </a:prstGeom>
          <a:solidFill>
            <a:srgbClr val="6DC31B"/>
          </a:solidFill>
          <a:ln>
            <a:solidFill>
              <a:srgbClr val="6DC31B"/>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smtClean="0">
                <a:solidFill>
                  <a:schemeClr val="tx1"/>
                </a:solidFill>
                <a:latin typeface="Avenir Light"/>
                <a:cs typeface="Avenir Light"/>
              </a:rPr>
              <a:t>Ce qu’on fait</a:t>
            </a:r>
            <a:endParaRPr lang="fr-FR" sz="1400" dirty="0">
              <a:solidFill>
                <a:schemeClr val="tx1"/>
              </a:solidFill>
              <a:latin typeface="Avenir Light"/>
              <a:cs typeface="Avenir Light"/>
            </a:endParaRPr>
          </a:p>
        </p:txBody>
      </p:sp>
      <p:sp>
        <p:nvSpPr>
          <p:cNvPr id="11" name="Légende encadrée 1 10"/>
          <p:cNvSpPr/>
          <p:nvPr/>
        </p:nvSpPr>
        <p:spPr>
          <a:xfrm>
            <a:off x="1868828" y="423215"/>
            <a:ext cx="1322403" cy="612648"/>
          </a:xfrm>
          <a:prstGeom prst="borderCallout1">
            <a:avLst>
              <a:gd name="adj1" fmla="val 117983"/>
              <a:gd name="adj2" fmla="val 69320"/>
              <a:gd name="adj3" fmla="val 161014"/>
              <a:gd name="adj4" fmla="val 120038"/>
            </a:avLst>
          </a:prstGeom>
          <a:solidFill>
            <a:srgbClr val="D12816"/>
          </a:solidFill>
          <a:ln>
            <a:solidFill>
              <a:srgbClr val="D1281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solidFill>
                  <a:schemeClr val="tx1"/>
                </a:solidFill>
                <a:latin typeface="Avenir Light"/>
                <a:cs typeface="Avenir Light"/>
              </a:rPr>
              <a:t>Ce qu’on me demande </a:t>
            </a:r>
            <a:endParaRPr lang="fr-FR" sz="1400" dirty="0" smtClean="0">
              <a:solidFill>
                <a:schemeClr val="tx1"/>
              </a:solidFill>
              <a:latin typeface="Avenir Light"/>
              <a:cs typeface="Avenir Light"/>
            </a:endParaRPr>
          </a:p>
          <a:p>
            <a:pPr algn="ctr"/>
            <a:r>
              <a:rPr lang="fr-FR" sz="1400" dirty="0" smtClean="0">
                <a:solidFill>
                  <a:schemeClr val="tx1"/>
                </a:solidFill>
                <a:latin typeface="Avenir Light"/>
                <a:cs typeface="Avenir Light"/>
              </a:rPr>
              <a:t>de </a:t>
            </a:r>
            <a:r>
              <a:rPr lang="fr-FR" sz="1400" dirty="0">
                <a:solidFill>
                  <a:schemeClr val="tx1"/>
                </a:solidFill>
                <a:latin typeface="Avenir Light"/>
                <a:cs typeface="Avenir Light"/>
              </a:rPr>
              <a:t>faire </a:t>
            </a:r>
          </a:p>
        </p:txBody>
      </p:sp>
      <p:sp>
        <p:nvSpPr>
          <p:cNvPr id="12" name="Légende encadrée 1 11"/>
          <p:cNvSpPr/>
          <p:nvPr/>
        </p:nvSpPr>
        <p:spPr>
          <a:xfrm>
            <a:off x="442555" y="4018522"/>
            <a:ext cx="1322403" cy="612648"/>
          </a:xfrm>
          <a:prstGeom prst="borderCallout1">
            <a:avLst>
              <a:gd name="adj1" fmla="val 23160"/>
              <a:gd name="adj2" fmla="val 105081"/>
              <a:gd name="adj3" fmla="val -63914"/>
              <a:gd name="adj4" fmla="val 119015"/>
            </a:avLst>
          </a:prstGeom>
          <a:solidFill>
            <a:srgbClr val="5E89C0"/>
          </a:solidFill>
          <a:ln>
            <a:solidFill>
              <a:srgbClr val="5E89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solidFill>
                  <a:schemeClr val="tx1"/>
                </a:solidFill>
                <a:latin typeface="Avenir Light"/>
                <a:cs typeface="Avenir Light"/>
              </a:rPr>
              <a:t>Ce qu’on </a:t>
            </a:r>
            <a:r>
              <a:rPr lang="fr-FR" sz="1400" dirty="0" smtClean="0">
                <a:solidFill>
                  <a:schemeClr val="tx1"/>
                </a:solidFill>
                <a:latin typeface="Avenir Light"/>
                <a:cs typeface="Avenir Light"/>
              </a:rPr>
              <a:t>ça me </a:t>
            </a:r>
            <a:r>
              <a:rPr lang="fr-FR" sz="1400" dirty="0">
                <a:solidFill>
                  <a:schemeClr val="tx1"/>
                </a:solidFill>
                <a:latin typeface="Avenir Light"/>
                <a:cs typeface="Avenir Light"/>
              </a:rPr>
              <a:t>demande </a:t>
            </a:r>
            <a:endParaRPr lang="fr-FR" sz="1400" dirty="0" smtClean="0">
              <a:solidFill>
                <a:schemeClr val="tx1"/>
              </a:solidFill>
              <a:latin typeface="Avenir Light"/>
              <a:cs typeface="Avenir Light"/>
            </a:endParaRPr>
          </a:p>
          <a:p>
            <a:pPr algn="ctr"/>
            <a:r>
              <a:rPr lang="fr-FR" sz="1400" dirty="0" smtClean="0">
                <a:solidFill>
                  <a:schemeClr val="tx1"/>
                </a:solidFill>
                <a:latin typeface="Avenir Light"/>
                <a:cs typeface="Avenir Light"/>
              </a:rPr>
              <a:t>de </a:t>
            </a:r>
            <a:r>
              <a:rPr lang="fr-FR" sz="1400" dirty="0">
                <a:solidFill>
                  <a:schemeClr val="tx1"/>
                </a:solidFill>
                <a:latin typeface="Avenir Light"/>
                <a:cs typeface="Avenir Light"/>
              </a:rPr>
              <a:t>faire </a:t>
            </a:r>
          </a:p>
        </p:txBody>
      </p:sp>
    </p:spTree>
    <p:extLst>
      <p:ext uri="{BB962C8B-B14F-4D97-AF65-F5344CB8AC3E}">
        <p14:creationId xmlns:p14="http://schemas.microsoft.com/office/powerpoint/2010/main" val="1863424169"/>
      </p:ext>
    </p:extLst>
  </p:cSld>
  <p:clrMapOvr>
    <a:masterClrMapping/>
  </p:clrMapOvr>
  <mc:AlternateContent xmlns:mc="http://schemas.openxmlformats.org/markup-compatibility/2006" xmlns:p14="http://schemas.microsoft.com/office/powerpoint/2010/main">
    <mc:Choice Requires="p14">
      <p:transition spd="slow" p14:dur="2000">
        <p:wheel spokes="1"/>
      </p:transition>
    </mc:Choice>
    <mc:Fallback xmlns="">
      <p:transition xmlns:p14="http://schemas.microsoft.com/office/powerpoint/2010/main" spd="slow">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ppt_w</p:attrName>
                                        </p:attrNameLst>
                                      </p:cBhvr>
                                      <p:tavLst>
                                        <p:tav tm="0">
                                          <p:val>
                                            <p:strVal val="#ppt_w*0.70"/>
                                          </p:val>
                                        </p:tav>
                                        <p:tav tm="100000">
                                          <p:val>
                                            <p:strVal val="#ppt_w"/>
                                          </p:val>
                                        </p:tav>
                                      </p:tavLst>
                                    </p:anim>
                                    <p:anim calcmode="lin" valueType="num">
                                      <p:cBhvr>
                                        <p:cTn id="8" dur="2000" fill="hold"/>
                                        <p:tgtEl>
                                          <p:spTgt spid="11"/>
                                        </p:tgtEl>
                                        <p:attrNameLst>
                                          <p:attrName>ppt_h</p:attrName>
                                        </p:attrNameLst>
                                      </p:cBhvr>
                                      <p:tavLst>
                                        <p:tav tm="0">
                                          <p:val>
                                            <p:strVal val="#ppt_h"/>
                                          </p:val>
                                        </p:tav>
                                        <p:tav tm="100000">
                                          <p:val>
                                            <p:strVal val="#ppt_h"/>
                                          </p:val>
                                        </p:tav>
                                      </p:tavLst>
                                    </p:anim>
                                    <p:animEffect transition="in" filter="fade">
                                      <p:cBhvr>
                                        <p:cTn id="9" dur="2000"/>
                                        <p:tgtEl>
                                          <p:spTgt spid="11"/>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0" fill="hold"/>
                                        <p:tgtEl>
                                          <p:spTgt spid="12"/>
                                        </p:tgtEl>
                                        <p:attrNameLst>
                                          <p:attrName>ppt_w</p:attrName>
                                        </p:attrNameLst>
                                      </p:cBhvr>
                                      <p:tavLst>
                                        <p:tav tm="0">
                                          <p:val>
                                            <p:strVal val="#ppt_w*0.70"/>
                                          </p:val>
                                        </p:tav>
                                        <p:tav tm="100000">
                                          <p:val>
                                            <p:strVal val="#ppt_w"/>
                                          </p:val>
                                        </p:tav>
                                      </p:tavLst>
                                    </p:anim>
                                    <p:anim calcmode="lin" valueType="num">
                                      <p:cBhvr>
                                        <p:cTn id="14" dur="5000" fill="hold"/>
                                        <p:tgtEl>
                                          <p:spTgt spid="12"/>
                                        </p:tgtEl>
                                        <p:attrNameLst>
                                          <p:attrName>ppt_h</p:attrName>
                                        </p:attrNameLst>
                                      </p:cBhvr>
                                      <p:tavLst>
                                        <p:tav tm="0">
                                          <p:val>
                                            <p:strVal val="#ppt_h"/>
                                          </p:val>
                                        </p:tav>
                                        <p:tav tm="100000">
                                          <p:val>
                                            <p:strVal val="#ppt_h"/>
                                          </p:val>
                                        </p:tav>
                                      </p:tavLst>
                                    </p:anim>
                                    <p:animEffect transition="in" filter="fade">
                                      <p:cBhvr>
                                        <p:cTn id="15" dur="5000"/>
                                        <p:tgtEl>
                                          <p:spTgt spid="12"/>
                                        </p:tgtEl>
                                      </p:cBhvr>
                                    </p:animEffect>
                                  </p:childTnLst>
                                </p:cTn>
                              </p:par>
                            </p:childTnLst>
                          </p:cTn>
                        </p:par>
                        <p:par>
                          <p:cTn id="16" fill="hold">
                            <p:stCondLst>
                              <p:cond delay="7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000" fill="hold"/>
                                        <p:tgtEl>
                                          <p:spTgt spid="10"/>
                                        </p:tgtEl>
                                        <p:attrNameLst>
                                          <p:attrName>ppt_w</p:attrName>
                                        </p:attrNameLst>
                                      </p:cBhvr>
                                      <p:tavLst>
                                        <p:tav tm="0">
                                          <p:val>
                                            <p:strVal val="#ppt_w*0.70"/>
                                          </p:val>
                                        </p:tav>
                                        <p:tav tm="100000">
                                          <p:val>
                                            <p:strVal val="#ppt_w"/>
                                          </p:val>
                                        </p:tav>
                                      </p:tavLst>
                                    </p:anim>
                                    <p:anim calcmode="lin" valueType="num">
                                      <p:cBhvr>
                                        <p:cTn id="20" dur="7000" fill="hold"/>
                                        <p:tgtEl>
                                          <p:spTgt spid="10"/>
                                        </p:tgtEl>
                                        <p:attrNameLst>
                                          <p:attrName>ppt_h</p:attrName>
                                        </p:attrNameLst>
                                      </p:cBhvr>
                                      <p:tavLst>
                                        <p:tav tm="0">
                                          <p:val>
                                            <p:strVal val="#ppt_h"/>
                                          </p:val>
                                        </p:tav>
                                        <p:tav tm="100000">
                                          <p:val>
                                            <p:strVal val="#ppt_h"/>
                                          </p:val>
                                        </p:tav>
                                      </p:tavLst>
                                    </p:anim>
                                    <p:animEffect transition="in" filter="fade">
                                      <p:cBhvr>
                                        <p:cTn id="21" dur="7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32303" y="2877624"/>
            <a:ext cx="7372052" cy="1077218"/>
          </a:xfrm>
          <a:prstGeom prst="rect">
            <a:avLst/>
          </a:prstGeom>
          <a:noFill/>
        </p:spPr>
        <p:txBody>
          <a:bodyPr wrap="square" rtlCol="0">
            <a:spAutoFit/>
          </a:bodyPr>
          <a:lstStyle/>
          <a:p>
            <a:pPr algn="ctr"/>
            <a:r>
              <a:rPr lang="fr-FR" sz="3200" b="1" dirty="0" smtClean="0">
                <a:solidFill>
                  <a:schemeClr val="accent3"/>
                </a:solidFill>
                <a:latin typeface="Century Gothic"/>
                <a:cs typeface="Century Gothic"/>
              </a:rPr>
              <a:t>2. DIMINUER LA TENSION </a:t>
            </a:r>
          </a:p>
          <a:p>
            <a:pPr algn="ctr"/>
            <a:r>
              <a:rPr lang="fr-FR" sz="3200" b="1" dirty="0" smtClean="0">
                <a:solidFill>
                  <a:schemeClr val="accent3"/>
                </a:solidFill>
                <a:latin typeface="Century Gothic"/>
                <a:cs typeface="Century Gothic"/>
              </a:rPr>
              <a:t>POUR EVITER LA FRACTURE</a:t>
            </a:r>
            <a:endParaRPr lang="fr-FR" sz="3200" b="1" dirty="0">
              <a:solidFill>
                <a:schemeClr val="accent3"/>
              </a:solidFill>
              <a:latin typeface="Century Gothic"/>
              <a:cs typeface="Century Gothic"/>
            </a:endParaRPr>
          </a:p>
        </p:txBody>
      </p:sp>
    </p:spTree>
    <p:extLst>
      <p:ext uri="{BB962C8B-B14F-4D97-AF65-F5344CB8AC3E}">
        <p14:creationId xmlns:p14="http://schemas.microsoft.com/office/powerpoint/2010/main" val="39170829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xmlns:p14="http://schemas.microsoft.com/office/powerpoint/2010/mai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que">
  <a:themeElements>
    <a:clrScheme name="Civique">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que">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que">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Civique.thmx</Template>
  <TotalTime>18456</TotalTime>
  <Words>366</Words>
  <Application>Microsoft Office PowerPoint</Application>
  <PresentationFormat>Affichage à l'écran (4:3)</PresentationFormat>
  <Paragraphs>83</Paragraphs>
  <Slides>21</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21</vt:i4>
      </vt:variant>
    </vt:vector>
  </HeadingPairs>
  <TitlesOfParts>
    <vt:vector size="32" baseType="lpstr">
      <vt:lpstr>Arial</vt:lpstr>
      <vt:lpstr>Arial Black</vt:lpstr>
      <vt:lpstr>Avenir Light</vt:lpstr>
      <vt:lpstr>Calibri</vt:lpstr>
      <vt:lpstr>Century Gothic</vt:lpstr>
      <vt:lpstr>Corbel</vt:lpstr>
      <vt:lpstr>Georgia</vt:lpstr>
      <vt:lpstr>Handwriting - Dakota</vt:lpstr>
      <vt:lpstr>Wingdings</vt:lpstr>
      <vt:lpstr>Wingdings 2</vt:lpstr>
      <vt:lpstr>Civique</vt:lpstr>
      <vt:lpstr>Présentation PowerPoint</vt:lpstr>
      <vt:lpstr>Présentation PowerPoint</vt:lpstr>
      <vt:lpstr>Présentation PowerPoint</vt:lpstr>
      <vt:lpstr>Présentation PowerPoint</vt:lpstr>
      <vt:lpstr>LES FRONTIÈRES RÉSISTENT  ET ENTRAVENT LA FLUIDITÉ DES PARCOURS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POUR UNE COOPERATION DURABLE </vt:lpstr>
      <vt:lpstr>4 C - CONFIANCE, CHOIX, CORESPONSABILITÉ, CONVIVIALITÉ </vt:lpstr>
      <vt:lpstr>Présentation PowerPoint</vt:lpstr>
      <vt:lpstr>Présentation PowerPoint</vt:lpstr>
      <vt:lpstr>CULTURE EN COMMUN</vt:lpstr>
      <vt:lpstr>Présentation PowerPoint</vt:lpstr>
      <vt:lpstr>Présentation PowerPoint</vt:lpstr>
      <vt:lpstr>Présentation PowerPoint</vt:lpstr>
      <vt:lpstr>Présentation PowerPoint</vt:lpstr>
    </vt:vector>
  </TitlesOfParts>
  <Company>OPTIQUE BRETAGNE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Sandrine Amaré</dc:creator>
  <cp:lastModifiedBy>HP Inc.</cp:lastModifiedBy>
  <cp:revision>186</cp:revision>
  <cp:lastPrinted>2016-12-08T14:03:10Z</cp:lastPrinted>
  <dcterms:created xsi:type="dcterms:W3CDTF">2014-05-31T08:23:49Z</dcterms:created>
  <dcterms:modified xsi:type="dcterms:W3CDTF">2019-01-08T10:50:43Z</dcterms:modified>
</cp:coreProperties>
</file>