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4"/>
  </p:notesMasterIdLst>
  <p:sldIdLst>
    <p:sldId id="386" r:id="rId5"/>
    <p:sldId id="412" r:id="rId6"/>
    <p:sldId id="371" r:id="rId7"/>
    <p:sldId id="263" r:id="rId8"/>
    <p:sldId id="288" r:id="rId9"/>
    <p:sldId id="414" r:id="rId10"/>
    <p:sldId id="427" r:id="rId11"/>
    <p:sldId id="426" r:id="rId12"/>
    <p:sldId id="428" r:id="rId13"/>
    <p:sldId id="421" r:id="rId14"/>
    <p:sldId id="418" r:id="rId15"/>
    <p:sldId id="429" r:id="rId16"/>
    <p:sldId id="423" r:id="rId17"/>
    <p:sldId id="430" r:id="rId18"/>
    <p:sldId id="422" r:id="rId19"/>
    <p:sldId id="424" r:id="rId20"/>
    <p:sldId id="431" r:id="rId21"/>
    <p:sldId id="361" r:id="rId22"/>
    <p:sldId id="307"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siao-Chen Lin"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03" autoAdjust="0"/>
    <p:restoredTop sz="95274" autoAdjust="0"/>
  </p:normalViewPr>
  <p:slideViewPr>
    <p:cSldViewPr snapToGrid="0">
      <p:cViewPr varScale="1">
        <p:scale>
          <a:sx n="70" d="100"/>
          <a:sy n="70" d="100"/>
        </p:scale>
        <p:origin x="696"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0BEB23A-9910-434A-88F2-05069FCB49BD}" type="doc">
      <dgm:prSet loTypeId="urn:microsoft.com/office/officeart/2005/8/layout/radial1" loCatId="cycle" qsTypeId="urn:microsoft.com/office/officeart/2005/8/quickstyle/simple1" qsCatId="simple" csTypeId="urn:microsoft.com/office/officeart/2005/8/colors/colorful1" csCatId="colorful" phldr="1"/>
      <dgm:spPr/>
      <dgm:t>
        <a:bodyPr/>
        <a:lstStyle/>
        <a:p>
          <a:endParaRPr lang="en-US"/>
        </a:p>
      </dgm:t>
    </dgm:pt>
    <dgm:pt modelId="{32321226-0C0B-4579-8A59-211252FFF139}">
      <dgm:prSet phldrT="[Text]" custT="1"/>
      <dgm:spPr/>
      <dgm:t>
        <a:bodyPr/>
        <a:lstStyle/>
        <a:p>
          <a:r>
            <a:rPr lang="fr-FR" sz="1600" dirty="0"/>
            <a:t>Inclusion</a:t>
          </a:r>
          <a:endParaRPr lang="en-US" sz="1600" dirty="0"/>
        </a:p>
      </dgm:t>
    </dgm:pt>
    <dgm:pt modelId="{E513C94D-BABE-4998-9415-D0A96A413B79}" type="parTrans" cxnId="{C7193F52-5473-46FE-B373-A9E6EEA6CAF2}">
      <dgm:prSet/>
      <dgm:spPr/>
      <dgm:t>
        <a:bodyPr/>
        <a:lstStyle/>
        <a:p>
          <a:endParaRPr lang="en-US" sz="1800"/>
        </a:p>
      </dgm:t>
    </dgm:pt>
    <dgm:pt modelId="{18DDDAEC-2367-4607-BB8E-26EE6D67C645}" type="sibTrans" cxnId="{C7193F52-5473-46FE-B373-A9E6EEA6CAF2}">
      <dgm:prSet/>
      <dgm:spPr/>
      <dgm:t>
        <a:bodyPr/>
        <a:lstStyle/>
        <a:p>
          <a:endParaRPr lang="en-US" sz="1800"/>
        </a:p>
      </dgm:t>
    </dgm:pt>
    <dgm:pt modelId="{AA6C6CC1-E8CC-483E-8BB3-E5A8789C0378}">
      <dgm:prSet phldrT="[Text]" custT="1"/>
      <dgm:spPr/>
      <dgm:t>
        <a:bodyPr/>
        <a:lstStyle/>
        <a:p>
          <a:r>
            <a:rPr lang="fr-FR" sz="1800" dirty="0"/>
            <a:t>Accès et accessibilité</a:t>
          </a:r>
          <a:endParaRPr lang="en-US" sz="1800" dirty="0"/>
        </a:p>
      </dgm:t>
    </dgm:pt>
    <dgm:pt modelId="{CF2260FE-0F2A-4095-89C8-C4AE32AD0049}" type="parTrans" cxnId="{1630F520-D41C-45BA-BFD4-2BC715C6157E}">
      <dgm:prSet/>
      <dgm:spPr/>
      <dgm:t>
        <a:bodyPr/>
        <a:lstStyle/>
        <a:p>
          <a:endParaRPr lang="en-US" sz="1800"/>
        </a:p>
      </dgm:t>
    </dgm:pt>
    <dgm:pt modelId="{69EE998A-95CF-405F-BE31-D789A49396AA}" type="sibTrans" cxnId="{1630F520-D41C-45BA-BFD4-2BC715C6157E}">
      <dgm:prSet/>
      <dgm:spPr/>
      <dgm:t>
        <a:bodyPr/>
        <a:lstStyle/>
        <a:p>
          <a:endParaRPr lang="en-US" sz="1800"/>
        </a:p>
      </dgm:t>
    </dgm:pt>
    <dgm:pt modelId="{B38B5C12-6F85-4260-BB0B-3E49B0BBD572}">
      <dgm:prSet phldrT="[Text]" custT="1"/>
      <dgm:spPr/>
      <dgm:t>
        <a:bodyPr/>
        <a:lstStyle/>
        <a:p>
          <a:r>
            <a:rPr lang="fr-FR" sz="1800" dirty="0"/>
            <a:t>Données et suivi</a:t>
          </a:r>
          <a:endParaRPr lang="en-US" sz="1800" dirty="0"/>
        </a:p>
      </dgm:t>
    </dgm:pt>
    <dgm:pt modelId="{5D0B3524-C861-45D8-BFF5-E7FB3CEA263E}" type="parTrans" cxnId="{FE950285-1402-47ED-AE92-F7CE3FB840A8}">
      <dgm:prSet/>
      <dgm:spPr/>
      <dgm:t>
        <a:bodyPr/>
        <a:lstStyle/>
        <a:p>
          <a:endParaRPr lang="en-US" sz="1800"/>
        </a:p>
      </dgm:t>
    </dgm:pt>
    <dgm:pt modelId="{7D0B6265-2B6E-47E5-BE6B-60E180B39942}" type="sibTrans" cxnId="{FE950285-1402-47ED-AE92-F7CE3FB840A8}">
      <dgm:prSet/>
      <dgm:spPr/>
      <dgm:t>
        <a:bodyPr/>
        <a:lstStyle/>
        <a:p>
          <a:endParaRPr lang="en-US" sz="1800"/>
        </a:p>
      </dgm:t>
    </dgm:pt>
    <dgm:pt modelId="{CFE891C9-6343-4C50-9BDC-9A94D813FC33}">
      <dgm:prSet phldrT="[Text]" custT="1"/>
      <dgm:spPr/>
      <dgm:t>
        <a:bodyPr/>
        <a:lstStyle/>
        <a:p>
          <a:r>
            <a:rPr lang="fr-FR" sz="1800" dirty="0"/>
            <a:t>Capacités et attitudes  </a:t>
          </a:r>
          <a:r>
            <a:rPr lang="fr-FR" sz="1400" dirty="0"/>
            <a:t>(enseignants et gestionnaires)</a:t>
          </a:r>
          <a:endParaRPr lang="en-US" sz="1800" dirty="0"/>
        </a:p>
      </dgm:t>
    </dgm:pt>
    <dgm:pt modelId="{18A2DBD3-CEC9-4551-BF1F-7C33C8414FF1}" type="parTrans" cxnId="{232A7682-DE0F-4AFC-805A-F2287A2CAFB7}">
      <dgm:prSet/>
      <dgm:spPr/>
      <dgm:t>
        <a:bodyPr/>
        <a:lstStyle/>
        <a:p>
          <a:endParaRPr lang="en-US" sz="1800"/>
        </a:p>
      </dgm:t>
    </dgm:pt>
    <dgm:pt modelId="{7B06DCB6-B832-466E-BAA0-42407CAFB736}" type="sibTrans" cxnId="{232A7682-DE0F-4AFC-805A-F2287A2CAFB7}">
      <dgm:prSet/>
      <dgm:spPr/>
      <dgm:t>
        <a:bodyPr/>
        <a:lstStyle/>
        <a:p>
          <a:endParaRPr lang="en-US" sz="1800"/>
        </a:p>
      </dgm:t>
    </dgm:pt>
    <dgm:pt modelId="{2716DBF1-A692-4882-A06F-1FC638C9776F}">
      <dgm:prSet phldrT="[Text]" custT="1"/>
      <dgm:spPr/>
      <dgm:t>
        <a:bodyPr/>
        <a:lstStyle/>
        <a:p>
          <a:r>
            <a:rPr lang="fr-FR" sz="1800" dirty="0" err="1"/>
            <a:t>Multi-sectorialité</a:t>
          </a:r>
          <a:r>
            <a:rPr lang="fr-FR" sz="1800" dirty="0"/>
            <a:t> </a:t>
          </a:r>
          <a:endParaRPr lang="en-US" sz="1800" dirty="0"/>
        </a:p>
      </dgm:t>
    </dgm:pt>
    <dgm:pt modelId="{8BEF6C93-658F-43D0-9921-EC11C1017710}" type="parTrans" cxnId="{01AAD5F1-0E5F-4B6E-A8F2-80F2DA542BF5}">
      <dgm:prSet/>
      <dgm:spPr/>
      <dgm:t>
        <a:bodyPr/>
        <a:lstStyle/>
        <a:p>
          <a:endParaRPr lang="en-US" sz="1800"/>
        </a:p>
      </dgm:t>
    </dgm:pt>
    <dgm:pt modelId="{D050C8BE-6F5F-4CCC-8D18-A14B1C3FDEEE}" type="sibTrans" cxnId="{01AAD5F1-0E5F-4B6E-A8F2-80F2DA542BF5}">
      <dgm:prSet/>
      <dgm:spPr/>
      <dgm:t>
        <a:bodyPr/>
        <a:lstStyle/>
        <a:p>
          <a:endParaRPr lang="en-US" sz="1800"/>
        </a:p>
      </dgm:t>
    </dgm:pt>
    <dgm:pt modelId="{083A7B16-FBC3-4E3B-86B2-97FA3F8E35A3}">
      <dgm:prSet phldrT="[Text]" custT="1"/>
      <dgm:spPr/>
      <dgm:t>
        <a:bodyPr/>
        <a:lstStyle/>
        <a:p>
          <a:r>
            <a:rPr lang="fr-FR" sz="1800" dirty="0"/>
            <a:t>Approches participatives (communautés, familles…)</a:t>
          </a:r>
          <a:endParaRPr lang="en-US" sz="1800" dirty="0"/>
        </a:p>
      </dgm:t>
    </dgm:pt>
    <dgm:pt modelId="{A4F6F4DE-B151-49B2-A51D-FFF9F8AFE362}" type="parTrans" cxnId="{B5EE3AEC-2C7C-4654-9A3A-038C786F72C3}">
      <dgm:prSet/>
      <dgm:spPr/>
      <dgm:t>
        <a:bodyPr/>
        <a:lstStyle/>
        <a:p>
          <a:endParaRPr lang="en-US" sz="1800"/>
        </a:p>
      </dgm:t>
    </dgm:pt>
    <dgm:pt modelId="{302D2678-F287-4F71-AFDE-EA47BF3E4FDA}" type="sibTrans" cxnId="{B5EE3AEC-2C7C-4654-9A3A-038C786F72C3}">
      <dgm:prSet/>
      <dgm:spPr/>
      <dgm:t>
        <a:bodyPr/>
        <a:lstStyle/>
        <a:p>
          <a:endParaRPr lang="en-US" sz="1800"/>
        </a:p>
      </dgm:t>
    </dgm:pt>
    <dgm:pt modelId="{AE542527-2C76-4158-9748-676BD89CA757}" type="pres">
      <dgm:prSet presAssocID="{A0BEB23A-9910-434A-88F2-05069FCB49BD}" presName="cycle" presStyleCnt="0">
        <dgm:presLayoutVars>
          <dgm:chMax val="1"/>
          <dgm:dir/>
          <dgm:animLvl val="ctr"/>
          <dgm:resizeHandles val="exact"/>
        </dgm:presLayoutVars>
      </dgm:prSet>
      <dgm:spPr/>
      <dgm:t>
        <a:bodyPr/>
        <a:lstStyle/>
        <a:p>
          <a:endParaRPr lang="fr-FR"/>
        </a:p>
      </dgm:t>
    </dgm:pt>
    <dgm:pt modelId="{CBF5CB73-CA93-4770-91C8-87C213E00434}" type="pres">
      <dgm:prSet presAssocID="{32321226-0C0B-4579-8A59-211252FFF139}" presName="centerShape" presStyleLbl="node0" presStyleIdx="0" presStyleCnt="1" custScaleX="71745" custScaleY="58679"/>
      <dgm:spPr/>
      <dgm:t>
        <a:bodyPr/>
        <a:lstStyle/>
        <a:p>
          <a:endParaRPr lang="fr-FR"/>
        </a:p>
      </dgm:t>
    </dgm:pt>
    <dgm:pt modelId="{8A559075-42ED-4301-8784-66C97D1B90D4}" type="pres">
      <dgm:prSet presAssocID="{CF2260FE-0F2A-4095-89C8-C4AE32AD0049}" presName="Name9" presStyleLbl="parChTrans1D2" presStyleIdx="0" presStyleCnt="5"/>
      <dgm:spPr/>
      <dgm:t>
        <a:bodyPr/>
        <a:lstStyle/>
        <a:p>
          <a:endParaRPr lang="fr-FR"/>
        </a:p>
      </dgm:t>
    </dgm:pt>
    <dgm:pt modelId="{FDE8852D-AD49-4DD0-A387-08D2DEE75F54}" type="pres">
      <dgm:prSet presAssocID="{CF2260FE-0F2A-4095-89C8-C4AE32AD0049}" presName="connTx" presStyleLbl="parChTrans1D2" presStyleIdx="0" presStyleCnt="5"/>
      <dgm:spPr/>
      <dgm:t>
        <a:bodyPr/>
        <a:lstStyle/>
        <a:p>
          <a:endParaRPr lang="fr-FR"/>
        </a:p>
      </dgm:t>
    </dgm:pt>
    <dgm:pt modelId="{694D1E4F-533D-4EA9-8B89-28F1B744BF73}" type="pres">
      <dgm:prSet presAssocID="{AA6C6CC1-E8CC-483E-8BB3-E5A8789C0378}" presName="node" presStyleLbl="node1" presStyleIdx="0" presStyleCnt="5" custScaleX="145946">
        <dgm:presLayoutVars>
          <dgm:bulletEnabled val="1"/>
        </dgm:presLayoutVars>
      </dgm:prSet>
      <dgm:spPr/>
      <dgm:t>
        <a:bodyPr/>
        <a:lstStyle/>
        <a:p>
          <a:endParaRPr lang="fr-FR"/>
        </a:p>
      </dgm:t>
    </dgm:pt>
    <dgm:pt modelId="{4A668324-8E57-421A-B391-646C2F32E916}" type="pres">
      <dgm:prSet presAssocID="{5D0B3524-C861-45D8-BFF5-E7FB3CEA263E}" presName="Name9" presStyleLbl="parChTrans1D2" presStyleIdx="1" presStyleCnt="5"/>
      <dgm:spPr/>
      <dgm:t>
        <a:bodyPr/>
        <a:lstStyle/>
        <a:p>
          <a:endParaRPr lang="fr-FR"/>
        </a:p>
      </dgm:t>
    </dgm:pt>
    <dgm:pt modelId="{3A34741B-598F-4B62-91B8-8C6627350EE6}" type="pres">
      <dgm:prSet presAssocID="{5D0B3524-C861-45D8-BFF5-E7FB3CEA263E}" presName="connTx" presStyleLbl="parChTrans1D2" presStyleIdx="1" presStyleCnt="5"/>
      <dgm:spPr/>
      <dgm:t>
        <a:bodyPr/>
        <a:lstStyle/>
        <a:p>
          <a:endParaRPr lang="fr-FR"/>
        </a:p>
      </dgm:t>
    </dgm:pt>
    <dgm:pt modelId="{FEAE8C9D-1F21-4BDE-AD56-A057D58BA7E5}" type="pres">
      <dgm:prSet presAssocID="{B38B5C12-6F85-4260-BB0B-3E49B0BBD572}" presName="node" presStyleLbl="node1" presStyleIdx="1" presStyleCnt="5" custScaleX="145946">
        <dgm:presLayoutVars>
          <dgm:bulletEnabled val="1"/>
        </dgm:presLayoutVars>
      </dgm:prSet>
      <dgm:spPr/>
      <dgm:t>
        <a:bodyPr/>
        <a:lstStyle/>
        <a:p>
          <a:endParaRPr lang="fr-FR"/>
        </a:p>
      </dgm:t>
    </dgm:pt>
    <dgm:pt modelId="{51646477-F19C-413F-B0A2-C60B76FAE156}" type="pres">
      <dgm:prSet presAssocID="{18A2DBD3-CEC9-4551-BF1F-7C33C8414FF1}" presName="Name9" presStyleLbl="parChTrans1D2" presStyleIdx="2" presStyleCnt="5"/>
      <dgm:spPr/>
      <dgm:t>
        <a:bodyPr/>
        <a:lstStyle/>
        <a:p>
          <a:endParaRPr lang="fr-FR"/>
        </a:p>
      </dgm:t>
    </dgm:pt>
    <dgm:pt modelId="{0DFD9E60-A3E3-4256-8E35-08F743731784}" type="pres">
      <dgm:prSet presAssocID="{18A2DBD3-CEC9-4551-BF1F-7C33C8414FF1}" presName="connTx" presStyleLbl="parChTrans1D2" presStyleIdx="2" presStyleCnt="5"/>
      <dgm:spPr/>
      <dgm:t>
        <a:bodyPr/>
        <a:lstStyle/>
        <a:p>
          <a:endParaRPr lang="fr-FR"/>
        </a:p>
      </dgm:t>
    </dgm:pt>
    <dgm:pt modelId="{E2B5FF1E-27B8-4EE5-91B9-EAE1B1AD7F8B}" type="pres">
      <dgm:prSet presAssocID="{CFE891C9-6343-4C50-9BDC-9A94D813FC33}" presName="node" presStyleLbl="node1" presStyleIdx="2" presStyleCnt="5" custScaleX="145946">
        <dgm:presLayoutVars>
          <dgm:bulletEnabled val="1"/>
        </dgm:presLayoutVars>
      </dgm:prSet>
      <dgm:spPr/>
      <dgm:t>
        <a:bodyPr/>
        <a:lstStyle/>
        <a:p>
          <a:endParaRPr lang="fr-FR"/>
        </a:p>
      </dgm:t>
    </dgm:pt>
    <dgm:pt modelId="{22157E9C-F086-4574-B715-8E80D51A5152}" type="pres">
      <dgm:prSet presAssocID="{8BEF6C93-658F-43D0-9921-EC11C1017710}" presName="Name9" presStyleLbl="parChTrans1D2" presStyleIdx="3" presStyleCnt="5"/>
      <dgm:spPr/>
      <dgm:t>
        <a:bodyPr/>
        <a:lstStyle/>
        <a:p>
          <a:endParaRPr lang="fr-FR"/>
        </a:p>
      </dgm:t>
    </dgm:pt>
    <dgm:pt modelId="{016895F9-1CBA-4533-920D-3A062882A03B}" type="pres">
      <dgm:prSet presAssocID="{8BEF6C93-658F-43D0-9921-EC11C1017710}" presName="connTx" presStyleLbl="parChTrans1D2" presStyleIdx="3" presStyleCnt="5"/>
      <dgm:spPr/>
      <dgm:t>
        <a:bodyPr/>
        <a:lstStyle/>
        <a:p>
          <a:endParaRPr lang="fr-FR"/>
        </a:p>
      </dgm:t>
    </dgm:pt>
    <dgm:pt modelId="{7125A50A-DAD4-418F-A9DE-19804AEC08DB}" type="pres">
      <dgm:prSet presAssocID="{2716DBF1-A692-4882-A06F-1FC638C9776F}" presName="node" presStyleLbl="node1" presStyleIdx="3" presStyleCnt="5" custScaleX="145946">
        <dgm:presLayoutVars>
          <dgm:bulletEnabled val="1"/>
        </dgm:presLayoutVars>
      </dgm:prSet>
      <dgm:spPr/>
      <dgm:t>
        <a:bodyPr/>
        <a:lstStyle/>
        <a:p>
          <a:endParaRPr lang="fr-FR"/>
        </a:p>
      </dgm:t>
    </dgm:pt>
    <dgm:pt modelId="{2287C140-B1A4-407D-B34B-CD071C38B82A}" type="pres">
      <dgm:prSet presAssocID="{A4F6F4DE-B151-49B2-A51D-FFF9F8AFE362}" presName="Name9" presStyleLbl="parChTrans1D2" presStyleIdx="4" presStyleCnt="5"/>
      <dgm:spPr/>
      <dgm:t>
        <a:bodyPr/>
        <a:lstStyle/>
        <a:p>
          <a:endParaRPr lang="fr-FR"/>
        </a:p>
      </dgm:t>
    </dgm:pt>
    <dgm:pt modelId="{57C2078D-212F-41C6-9561-995F306C442C}" type="pres">
      <dgm:prSet presAssocID="{A4F6F4DE-B151-49B2-A51D-FFF9F8AFE362}" presName="connTx" presStyleLbl="parChTrans1D2" presStyleIdx="4" presStyleCnt="5"/>
      <dgm:spPr/>
      <dgm:t>
        <a:bodyPr/>
        <a:lstStyle/>
        <a:p>
          <a:endParaRPr lang="fr-FR"/>
        </a:p>
      </dgm:t>
    </dgm:pt>
    <dgm:pt modelId="{120F348D-5960-4253-A198-203B555CE1E3}" type="pres">
      <dgm:prSet presAssocID="{083A7B16-FBC3-4E3B-86B2-97FA3F8E35A3}" presName="node" presStyleLbl="node1" presStyleIdx="4" presStyleCnt="5" custScaleX="145946">
        <dgm:presLayoutVars>
          <dgm:bulletEnabled val="1"/>
        </dgm:presLayoutVars>
      </dgm:prSet>
      <dgm:spPr/>
      <dgm:t>
        <a:bodyPr/>
        <a:lstStyle/>
        <a:p>
          <a:endParaRPr lang="fr-FR"/>
        </a:p>
      </dgm:t>
    </dgm:pt>
  </dgm:ptLst>
  <dgm:cxnLst>
    <dgm:cxn modelId="{C417EE3C-53E9-4831-AFDA-13B9BDC80C7D}" type="presOf" srcId="{AA6C6CC1-E8CC-483E-8BB3-E5A8789C0378}" destId="{694D1E4F-533D-4EA9-8B89-28F1B744BF73}" srcOrd="0" destOrd="0" presId="urn:microsoft.com/office/officeart/2005/8/layout/radial1"/>
    <dgm:cxn modelId="{A3FD9953-E55C-496E-A1DE-456516404A9D}" type="presOf" srcId="{32321226-0C0B-4579-8A59-211252FFF139}" destId="{CBF5CB73-CA93-4770-91C8-87C213E00434}" srcOrd="0" destOrd="0" presId="urn:microsoft.com/office/officeart/2005/8/layout/radial1"/>
    <dgm:cxn modelId="{369D79E5-E43F-4C4B-9E18-188610B4FCFB}" type="presOf" srcId="{18A2DBD3-CEC9-4551-BF1F-7C33C8414FF1}" destId="{0DFD9E60-A3E3-4256-8E35-08F743731784}" srcOrd="1" destOrd="0" presId="urn:microsoft.com/office/officeart/2005/8/layout/radial1"/>
    <dgm:cxn modelId="{B5EE3AEC-2C7C-4654-9A3A-038C786F72C3}" srcId="{32321226-0C0B-4579-8A59-211252FFF139}" destId="{083A7B16-FBC3-4E3B-86B2-97FA3F8E35A3}" srcOrd="4" destOrd="0" parTransId="{A4F6F4DE-B151-49B2-A51D-FFF9F8AFE362}" sibTransId="{302D2678-F287-4F71-AFDE-EA47BF3E4FDA}"/>
    <dgm:cxn modelId="{7FAFEB43-479C-4262-992E-4FB4DBE40004}" type="presOf" srcId="{5D0B3524-C861-45D8-BFF5-E7FB3CEA263E}" destId="{4A668324-8E57-421A-B391-646C2F32E916}" srcOrd="0" destOrd="0" presId="urn:microsoft.com/office/officeart/2005/8/layout/radial1"/>
    <dgm:cxn modelId="{C7193F52-5473-46FE-B373-A9E6EEA6CAF2}" srcId="{A0BEB23A-9910-434A-88F2-05069FCB49BD}" destId="{32321226-0C0B-4579-8A59-211252FFF139}" srcOrd="0" destOrd="0" parTransId="{E513C94D-BABE-4998-9415-D0A96A413B79}" sibTransId="{18DDDAEC-2367-4607-BB8E-26EE6D67C645}"/>
    <dgm:cxn modelId="{444D1144-81EF-4C34-89B8-5F56F947C60E}" type="presOf" srcId="{18A2DBD3-CEC9-4551-BF1F-7C33C8414FF1}" destId="{51646477-F19C-413F-B0A2-C60B76FAE156}" srcOrd="0" destOrd="0" presId="urn:microsoft.com/office/officeart/2005/8/layout/radial1"/>
    <dgm:cxn modelId="{01AAD5F1-0E5F-4B6E-A8F2-80F2DA542BF5}" srcId="{32321226-0C0B-4579-8A59-211252FFF139}" destId="{2716DBF1-A692-4882-A06F-1FC638C9776F}" srcOrd="3" destOrd="0" parTransId="{8BEF6C93-658F-43D0-9921-EC11C1017710}" sibTransId="{D050C8BE-6F5F-4CCC-8D18-A14B1C3FDEEE}"/>
    <dgm:cxn modelId="{7AAC8944-086A-4FE3-A6BB-04571A62836A}" type="presOf" srcId="{CFE891C9-6343-4C50-9BDC-9A94D813FC33}" destId="{E2B5FF1E-27B8-4EE5-91B9-EAE1B1AD7F8B}" srcOrd="0" destOrd="0" presId="urn:microsoft.com/office/officeart/2005/8/layout/radial1"/>
    <dgm:cxn modelId="{FE950285-1402-47ED-AE92-F7CE3FB840A8}" srcId="{32321226-0C0B-4579-8A59-211252FFF139}" destId="{B38B5C12-6F85-4260-BB0B-3E49B0BBD572}" srcOrd="1" destOrd="0" parTransId="{5D0B3524-C861-45D8-BFF5-E7FB3CEA263E}" sibTransId="{7D0B6265-2B6E-47E5-BE6B-60E180B39942}"/>
    <dgm:cxn modelId="{98007FF9-0D57-4246-9079-AE6340C4EA7D}" type="presOf" srcId="{A4F6F4DE-B151-49B2-A51D-FFF9F8AFE362}" destId="{2287C140-B1A4-407D-B34B-CD071C38B82A}" srcOrd="0" destOrd="0" presId="urn:microsoft.com/office/officeart/2005/8/layout/radial1"/>
    <dgm:cxn modelId="{6D94532B-ABB6-4397-9A0A-8B3BE82AC373}" type="presOf" srcId="{CF2260FE-0F2A-4095-89C8-C4AE32AD0049}" destId="{FDE8852D-AD49-4DD0-A387-08D2DEE75F54}" srcOrd="1" destOrd="0" presId="urn:microsoft.com/office/officeart/2005/8/layout/radial1"/>
    <dgm:cxn modelId="{3055E0DB-2D5A-4FA8-8070-326C46AF9761}" type="presOf" srcId="{2716DBF1-A692-4882-A06F-1FC638C9776F}" destId="{7125A50A-DAD4-418F-A9DE-19804AEC08DB}" srcOrd="0" destOrd="0" presId="urn:microsoft.com/office/officeart/2005/8/layout/radial1"/>
    <dgm:cxn modelId="{B31784D6-5BF6-417D-9FF9-B4E286013C3B}" type="presOf" srcId="{5D0B3524-C861-45D8-BFF5-E7FB3CEA263E}" destId="{3A34741B-598F-4B62-91B8-8C6627350EE6}" srcOrd="1" destOrd="0" presId="urn:microsoft.com/office/officeart/2005/8/layout/radial1"/>
    <dgm:cxn modelId="{1630F520-D41C-45BA-BFD4-2BC715C6157E}" srcId="{32321226-0C0B-4579-8A59-211252FFF139}" destId="{AA6C6CC1-E8CC-483E-8BB3-E5A8789C0378}" srcOrd="0" destOrd="0" parTransId="{CF2260FE-0F2A-4095-89C8-C4AE32AD0049}" sibTransId="{69EE998A-95CF-405F-BE31-D789A49396AA}"/>
    <dgm:cxn modelId="{CED8DEBC-1D6E-49F8-B295-9C8554F2935B}" type="presOf" srcId="{CF2260FE-0F2A-4095-89C8-C4AE32AD0049}" destId="{8A559075-42ED-4301-8784-66C97D1B90D4}" srcOrd="0" destOrd="0" presId="urn:microsoft.com/office/officeart/2005/8/layout/radial1"/>
    <dgm:cxn modelId="{CC6CC323-52C2-48AA-8111-FA3CF95EB3FF}" type="presOf" srcId="{A4F6F4DE-B151-49B2-A51D-FFF9F8AFE362}" destId="{57C2078D-212F-41C6-9561-995F306C442C}" srcOrd="1" destOrd="0" presId="urn:microsoft.com/office/officeart/2005/8/layout/radial1"/>
    <dgm:cxn modelId="{57ED73BA-7BFE-42FE-AA5F-4E70C8020032}" type="presOf" srcId="{8BEF6C93-658F-43D0-9921-EC11C1017710}" destId="{22157E9C-F086-4574-B715-8E80D51A5152}" srcOrd="0" destOrd="0" presId="urn:microsoft.com/office/officeart/2005/8/layout/radial1"/>
    <dgm:cxn modelId="{B178E435-5E37-45D4-A387-DA5702926859}" type="presOf" srcId="{8BEF6C93-658F-43D0-9921-EC11C1017710}" destId="{016895F9-1CBA-4533-920D-3A062882A03B}" srcOrd="1" destOrd="0" presId="urn:microsoft.com/office/officeart/2005/8/layout/radial1"/>
    <dgm:cxn modelId="{EA74638D-3A70-4FFA-8645-B9700EB24C78}" type="presOf" srcId="{B38B5C12-6F85-4260-BB0B-3E49B0BBD572}" destId="{FEAE8C9D-1F21-4BDE-AD56-A057D58BA7E5}" srcOrd="0" destOrd="0" presId="urn:microsoft.com/office/officeart/2005/8/layout/radial1"/>
    <dgm:cxn modelId="{232A7682-DE0F-4AFC-805A-F2287A2CAFB7}" srcId="{32321226-0C0B-4579-8A59-211252FFF139}" destId="{CFE891C9-6343-4C50-9BDC-9A94D813FC33}" srcOrd="2" destOrd="0" parTransId="{18A2DBD3-CEC9-4551-BF1F-7C33C8414FF1}" sibTransId="{7B06DCB6-B832-466E-BAA0-42407CAFB736}"/>
    <dgm:cxn modelId="{53EAFE93-18F2-4E20-970B-D1E7A8B9D92C}" type="presOf" srcId="{083A7B16-FBC3-4E3B-86B2-97FA3F8E35A3}" destId="{120F348D-5960-4253-A198-203B555CE1E3}" srcOrd="0" destOrd="0" presId="urn:microsoft.com/office/officeart/2005/8/layout/radial1"/>
    <dgm:cxn modelId="{3324A7FC-0E4D-44CE-95FA-BC81BF5886EC}" type="presOf" srcId="{A0BEB23A-9910-434A-88F2-05069FCB49BD}" destId="{AE542527-2C76-4158-9748-676BD89CA757}" srcOrd="0" destOrd="0" presId="urn:microsoft.com/office/officeart/2005/8/layout/radial1"/>
    <dgm:cxn modelId="{C84AC272-2CFD-45F8-AC39-4256972F5908}" type="presParOf" srcId="{AE542527-2C76-4158-9748-676BD89CA757}" destId="{CBF5CB73-CA93-4770-91C8-87C213E00434}" srcOrd="0" destOrd="0" presId="urn:microsoft.com/office/officeart/2005/8/layout/radial1"/>
    <dgm:cxn modelId="{AFB42589-BBEB-4081-B081-A73986268722}" type="presParOf" srcId="{AE542527-2C76-4158-9748-676BD89CA757}" destId="{8A559075-42ED-4301-8784-66C97D1B90D4}" srcOrd="1" destOrd="0" presId="urn:microsoft.com/office/officeart/2005/8/layout/radial1"/>
    <dgm:cxn modelId="{F158D5D1-E4A8-44BD-91AB-51E3EDE6845B}" type="presParOf" srcId="{8A559075-42ED-4301-8784-66C97D1B90D4}" destId="{FDE8852D-AD49-4DD0-A387-08D2DEE75F54}" srcOrd="0" destOrd="0" presId="urn:microsoft.com/office/officeart/2005/8/layout/radial1"/>
    <dgm:cxn modelId="{4AD6247F-1C62-44FB-8E1C-C2B279D62996}" type="presParOf" srcId="{AE542527-2C76-4158-9748-676BD89CA757}" destId="{694D1E4F-533D-4EA9-8B89-28F1B744BF73}" srcOrd="2" destOrd="0" presId="urn:microsoft.com/office/officeart/2005/8/layout/radial1"/>
    <dgm:cxn modelId="{61310813-3261-4D04-9E36-267FF4788776}" type="presParOf" srcId="{AE542527-2C76-4158-9748-676BD89CA757}" destId="{4A668324-8E57-421A-B391-646C2F32E916}" srcOrd="3" destOrd="0" presId="urn:microsoft.com/office/officeart/2005/8/layout/radial1"/>
    <dgm:cxn modelId="{B3E4D2A1-9692-411F-935F-A9B3EB1B89F7}" type="presParOf" srcId="{4A668324-8E57-421A-B391-646C2F32E916}" destId="{3A34741B-598F-4B62-91B8-8C6627350EE6}" srcOrd="0" destOrd="0" presId="urn:microsoft.com/office/officeart/2005/8/layout/radial1"/>
    <dgm:cxn modelId="{17CF68F2-CCE9-49CC-881B-402288FD8AB1}" type="presParOf" srcId="{AE542527-2C76-4158-9748-676BD89CA757}" destId="{FEAE8C9D-1F21-4BDE-AD56-A057D58BA7E5}" srcOrd="4" destOrd="0" presId="urn:microsoft.com/office/officeart/2005/8/layout/radial1"/>
    <dgm:cxn modelId="{03272110-AFBF-493C-81C3-C1E6621FF351}" type="presParOf" srcId="{AE542527-2C76-4158-9748-676BD89CA757}" destId="{51646477-F19C-413F-B0A2-C60B76FAE156}" srcOrd="5" destOrd="0" presId="urn:microsoft.com/office/officeart/2005/8/layout/radial1"/>
    <dgm:cxn modelId="{ACD904C2-E437-41B3-BF2C-81AA7E4FFC0F}" type="presParOf" srcId="{51646477-F19C-413F-B0A2-C60B76FAE156}" destId="{0DFD9E60-A3E3-4256-8E35-08F743731784}" srcOrd="0" destOrd="0" presId="urn:microsoft.com/office/officeart/2005/8/layout/radial1"/>
    <dgm:cxn modelId="{8E4A1BB8-5C3D-427A-902B-B5BF8084E5DA}" type="presParOf" srcId="{AE542527-2C76-4158-9748-676BD89CA757}" destId="{E2B5FF1E-27B8-4EE5-91B9-EAE1B1AD7F8B}" srcOrd="6" destOrd="0" presId="urn:microsoft.com/office/officeart/2005/8/layout/radial1"/>
    <dgm:cxn modelId="{2E057F22-D08C-40C7-B9BE-561D8D4C660F}" type="presParOf" srcId="{AE542527-2C76-4158-9748-676BD89CA757}" destId="{22157E9C-F086-4574-B715-8E80D51A5152}" srcOrd="7" destOrd="0" presId="urn:microsoft.com/office/officeart/2005/8/layout/radial1"/>
    <dgm:cxn modelId="{52C0E0D3-A106-4697-8935-1DA398FB760D}" type="presParOf" srcId="{22157E9C-F086-4574-B715-8E80D51A5152}" destId="{016895F9-1CBA-4533-920D-3A062882A03B}" srcOrd="0" destOrd="0" presId="urn:microsoft.com/office/officeart/2005/8/layout/radial1"/>
    <dgm:cxn modelId="{A4B4259C-36F6-41D1-B976-7AB15F621826}" type="presParOf" srcId="{AE542527-2C76-4158-9748-676BD89CA757}" destId="{7125A50A-DAD4-418F-A9DE-19804AEC08DB}" srcOrd="8" destOrd="0" presId="urn:microsoft.com/office/officeart/2005/8/layout/radial1"/>
    <dgm:cxn modelId="{D3E61E1D-7F6C-4F28-B6B4-A5B05BC9C6C2}" type="presParOf" srcId="{AE542527-2C76-4158-9748-676BD89CA757}" destId="{2287C140-B1A4-407D-B34B-CD071C38B82A}" srcOrd="9" destOrd="0" presId="urn:microsoft.com/office/officeart/2005/8/layout/radial1"/>
    <dgm:cxn modelId="{08F29913-5868-40A7-870F-B800DC42537C}" type="presParOf" srcId="{2287C140-B1A4-407D-B34B-CD071C38B82A}" destId="{57C2078D-212F-41C6-9561-995F306C442C}" srcOrd="0" destOrd="0" presId="urn:microsoft.com/office/officeart/2005/8/layout/radial1"/>
    <dgm:cxn modelId="{3D3167A5-3C10-4E44-AF69-4A28358A029E}" type="presParOf" srcId="{AE542527-2C76-4158-9748-676BD89CA757}" destId="{120F348D-5960-4253-A198-203B555CE1E3}" srcOrd="10"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ED6B4D-3362-4A4A-8160-7514A63B1BD1}" type="datetimeFigureOut">
              <a:rPr lang="en-IN" smtClean="0"/>
              <a:t>06-01-2019</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23F93C-5B06-4DB9-B9AD-996F45D6775F}" type="slidenum">
              <a:rPr lang="en-IN" smtClean="0"/>
              <a:t>‹N°›</a:t>
            </a:fld>
            <a:endParaRPr lang="en-IN"/>
          </a:p>
        </p:txBody>
      </p:sp>
    </p:spTree>
    <p:extLst>
      <p:ext uri="{BB962C8B-B14F-4D97-AF65-F5344CB8AC3E}">
        <p14:creationId xmlns:p14="http://schemas.microsoft.com/office/powerpoint/2010/main" val="40720664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23F93C-5B06-4DB9-B9AD-996F45D6775F}" type="slidenum">
              <a:rPr lang="en-IN" smtClean="0"/>
              <a:t>1</a:t>
            </a:fld>
            <a:endParaRPr lang="en-IN"/>
          </a:p>
        </p:txBody>
      </p:sp>
    </p:spTree>
    <p:extLst>
      <p:ext uri="{BB962C8B-B14F-4D97-AF65-F5344CB8AC3E}">
        <p14:creationId xmlns:p14="http://schemas.microsoft.com/office/powerpoint/2010/main" val="2198100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have a quick review </a:t>
            </a:r>
          </a:p>
        </p:txBody>
      </p:sp>
      <p:sp>
        <p:nvSpPr>
          <p:cNvPr id="4" name="Slide Number Placeholder 3"/>
          <p:cNvSpPr>
            <a:spLocks noGrp="1"/>
          </p:cNvSpPr>
          <p:nvPr>
            <p:ph type="sldNum" sz="quarter" idx="10"/>
          </p:nvPr>
        </p:nvSpPr>
        <p:spPr/>
        <p:txBody>
          <a:bodyPr/>
          <a:lstStyle/>
          <a:p>
            <a:fld id="{4523F93C-5B06-4DB9-B9AD-996F45D6775F}" type="slidenum">
              <a:rPr lang="en-IN" smtClean="0"/>
              <a:t>10</a:t>
            </a:fld>
            <a:endParaRPr lang="en-IN"/>
          </a:p>
        </p:txBody>
      </p:sp>
    </p:spTree>
    <p:extLst>
      <p:ext uri="{BB962C8B-B14F-4D97-AF65-F5344CB8AC3E}">
        <p14:creationId xmlns:p14="http://schemas.microsoft.com/office/powerpoint/2010/main" val="37441152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have a quick review </a:t>
            </a:r>
          </a:p>
        </p:txBody>
      </p:sp>
      <p:sp>
        <p:nvSpPr>
          <p:cNvPr id="4" name="Slide Number Placeholder 3"/>
          <p:cNvSpPr>
            <a:spLocks noGrp="1"/>
          </p:cNvSpPr>
          <p:nvPr>
            <p:ph type="sldNum" sz="quarter" idx="10"/>
          </p:nvPr>
        </p:nvSpPr>
        <p:spPr/>
        <p:txBody>
          <a:bodyPr/>
          <a:lstStyle/>
          <a:p>
            <a:fld id="{4523F93C-5B06-4DB9-B9AD-996F45D6775F}" type="slidenum">
              <a:rPr lang="en-IN" smtClean="0"/>
              <a:t>11</a:t>
            </a:fld>
            <a:endParaRPr lang="en-IN"/>
          </a:p>
        </p:txBody>
      </p:sp>
    </p:spTree>
    <p:extLst>
      <p:ext uri="{BB962C8B-B14F-4D97-AF65-F5344CB8AC3E}">
        <p14:creationId xmlns:p14="http://schemas.microsoft.com/office/powerpoint/2010/main" val="19565593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have a quick review </a:t>
            </a:r>
          </a:p>
        </p:txBody>
      </p:sp>
      <p:sp>
        <p:nvSpPr>
          <p:cNvPr id="4" name="Slide Number Placeholder 3"/>
          <p:cNvSpPr>
            <a:spLocks noGrp="1"/>
          </p:cNvSpPr>
          <p:nvPr>
            <p:ph type="sldNum" sz="quarter" idx="10"/>
          </p:nvPr>
        </p:nvSpPr>
        <p:spPr/>
        <p:txBody>
          <a:bodyPr/>
          <a:lstStyle/>
          <a:p>
            <a:fld id="{4523F93C-5B06-4DB9-B9AD-996F45D6775F}" type="slidenum">
              <a:rPr lang="en-IN" smtClean="0"/>
              <a:t>12</a:t>
            </a:fld>
            <a:endParaRPr lang="en-IN"/>
          </a:p>
        </p:txBody>
      </p:sp>
    </p:spTree>
    <p:extLst>
      <p:ext uri="{BB962C8B-B14F-4D97-AF65-F5344CB8AC3E}">
        <p14:creationId xmlns:p14="http://schemas.microsoft.com/office/powerpoint/2010/main" val="40721995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have a quick review </a:t>
            </a:r>
          </a:p>
        </p:txBody>
      </p:sp>
      <p:sp>
        <p:nvSpPr>
          <p:cNvPr id="4" name="Slide Number Placeholder 3"/>
          <p:cNvSpPr>
            <a:spLocks noGrp="1"/>
          </p:cNvSpPr>
          <p:nvPr>
            <p:ph type="sldNum" sz="quarter" idx="10"/>
          </p:nvPr>
        </p:nvSpPr>
        <p:spPr/>
        <p:txBody>
          <a:bodyPr/>
          <a:lstStyle/>
          <a:p>
            <a:fld id="{4523F93C-5B06-4DB9-B9AD-996F45D6775F}" type="slidenum">
              <a:rPr lang="en-IN" smtClean="0"/>
              <a:t>13</a:t>
            </a:fld>
            <a:endParaRPr lang="en-IN"/>
          </a:p>
        </p:txBody>
      </p:sp>
    </p:spTree>
    <p:extLst>
      <p:ext uri="{BB962C8B-B14F-4D97-AF65-F5344CB8AC3E}">
        <p14:creationId xmlns:p14="http://schemas.microsoft.com/office/powerpoint/2010/main" val="17139547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have a quick review </a:t>
            </a:r>
          </a:p>
        </p:txBody>
      </p:sp>
      <p:sp>
        <p:nvSpPr>
          <p:cNvPr id="4" name="Slide Number Placeholder 3"/>
          <p:cNvSpPr>
            <a:spLocks noGrp="1"/>
          </p:cNvSpPr>
          <p:nvPr>
            <p:ph type="sldNum" sz="quarter" idx="10"/>
          </p:nvPr>
        </p:nvSpPr>
        <p:spPr/>
        <p:txBody>
          <a:bodyPr/>
          <a:lstStyle/>
          <a:p>
            <a:fld id="{4523F93C-5B06-4DB9-B9AD-996F45D6775F}" type="slidenum">
              <a:rPr lang="en-IN" smtClean="0"/>
              <a:t>14</a:t>
            </a:fld>
            <a:endParaRPr lang="en-IN"/>
          </a:p>
        </p:txBody>
      </p:sp>
    </p:spTree>
    <p:extLst>
      <p:ext uri="{BB962C8B-B14F-4D97-AF65-F5344CB8AC3E}">
        <p14:creationId xmlns:p14="http://schemas.microsoft.com/office/powerpoint/2010/main" val="24420661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have a quick review </a:t>
            </a:r>
          </a:p>
        </p:txBody>
      </p:sp>
      <p:sp>
        <p:nvSpPr>
          <p:cNvPr id="4" name="Slide Number Placeholder 3"/>
          <p:cNvSpPr>
            <a:spLocks noGrp="1"/>
          </p:cNvSpPr>
          <p:nvPr>
            <p:ph type="sldNum" sz="quarter" idx="10"/>
          </p:nvPr>
        </p:nvSpPr>
        <p:spPr/>
        <p:txBody>
          <a:bodyPr/>
          <a:lstStyle/>
          <a:p>
            <a:fld id="{4523F93C-5B06-4DB9-B9AD-996F45D6775F}" type="slidenum">
              <a:rPr lang="en-IN" smtClean="0"/>
              <a:t>15</a:t>
            </a:fld>
            <a:endParaRPr lang="en-IN"/>
          </a:p>
        </p:txBody>
      </p:sp>
    </p:spTree>
    <p:extLst>
      <p:ext uri="{BB962C8B-B14F-4D97-AF65-F5344CB8AC3E}">
        <p14:creationId xmlns:p14="http://schemas.microsoft.com/office/powerpoint/2010/main" val="2937403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have a quick review </a:t>
            </a:r>
          </a:p>
        </p:txBody>
      </p:sp>
      <p:sp>
        <p:nvSpPr>
          <p:cNvPr id="4" name="Slide Number Placeholder 3"/>
          <p:cNvSpPr>
            <a:spLocks noGrp="1"/>
          </p:cNvSpPr>
          <p:nvPr>
            <p:ph type="sldNum" sz="quarter" idx="10"/>
          </p:nvPr>
        </p:nvSpPr>
        <p:spPr/>
        <p:txBody>
          <a:bodyPr/>
          <a:lstStyle/>
          <a:p>
            <a:fld id="{4523F93C-5B06-4DB9-B9AD-996F45D6775F}" type="slidenum">
              <a:rPr lang="en-IN" smtClean="0"/>
              <a:t>16</a:t>
            </a:fld>
            <a:endParaRPr lang="en-IN"/>
          </a:p>
        </p:txBody>
      </p:sp>
    </p:spTree>
    <p:extLst>
      <p:ext uri="{BB962C8B-B14F-4D97-AF65-F5344CB8AC3E}">
        <p14:creationId xmlns:p14="http://schemas.microsoft.com/office/powerpoint/2010/main" val="37585156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have a quick review </a:t>
            </a:r>
          </a:p>
        </p:txBody>
      </p:sp>
      <p:sp>
        <p:nvSpPr>
          <p:cNvPr id="4" name="Slide Number Placeholder 3"/>
          <p:cNvSpPr>
            <a:spLocks noGrp="1"/>
          </p:cNvSpPr>
          <p:nvPr>
            <p:ph type="sldNum" sz="quarter" idx="10"/>
          </p:nvPr>
        </p:nvSpPr>
        <p:spPr/>
        <p:txBody>
          <a:bodyPr/>
          <a:lstStyle/>
          <a:p>
            <a:fld id="{4523F93C-5B06-4DB9-B9AD-996F45D6775F}" type="slidenum">
              <a:rPr lang="en-IN" smtClean="0"/>
              <a:t>17</a:t>
            </a:fld>
            <a:endParaRPr lang="en-IN"/>
          </a:p>
        </p:txBody>
      </p:sp>
    </p:spTree>
    <p:extLst>
      <p:ext uri="{BB962C8B-B14F-4D97-AF65-F5344CB8AC3E}">
        <p14:creationId xmlns:p14="http://schemas.microsoft.com/office/powerpoint/2010/main" val="3480927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Lets have a quick review </a:t>
            </a:r>
          </a:p>
        </p:txBody>
      </p:sp>
      <p:sp>
        <p:nvSpPr>
          <p:cNvPr id="4" name="Slide Number Placeholder 3"/>
          <p:cNvSpPr>
            <a:spLocks noGrp="1"/>
          </p:cNvSpPr>
          <p:nvPr>
            <p:ph type="sldNum" sz="quarter" idx="10"/>
          </p:nvPr>
        </p:nvSpPr>
        <p:spPr/>
        <p:txBody>
          <a:bodyPr/>
          <a:lstStyle/>
          <a:p>
            <a:fld id="{4523F93C-5B06-4DB9-B9AD-996F45D6775F}" type="slidenum">
              <a:rPr lang="en-IN" smtClean="0"/>
              <a:t>2</a:t>
            </a:fld>
            <a:endParaRPr lang="en-IN"/>
          </a:p>
        </p:txBody>
      </p:sp>
    </p:spTree>
    <p:extLst>
      <p:ext uri="{BB962C8B-B14F-4D97-AF65-F5344CB8AC3E}">
        <p14:creationId xmlns:p14="http://schemas.microsoft.com/office/powerpoint/2010/main" val="1988928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xmlns="" id="{A77EFB74-58B4-4ADD-8BA9-F2B2C93151D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a:extLst>
              <a:ext uri="{FF2B5EF4-FFF2-40B4-BE49-F238E27FC236}">
                <a16:creationId xmlns:a16="http://schemas.microsoft.com/office/drawing/2014/main" xmlns="" id="{5492C768-A3DE-4060-8241-1FC2E798FC8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9220" name="Slide Number Placeholder 3">
            <a:extLst>
              <a:ext uri="{FF2B5EF4-FFF2-40B4-BE49-F238E27FC236}">
                <a16:creationId xmlns:a16="http://schemas.microsoft.com/office/drawing/2014/main" xmlns="" id="{3BC686B7-BDBA-4247-AE57-FEA824E5240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D3A72DB6-4A30-42A0-8222-4F6037C72A4D}" type="slidenum">
              <a:rPr lang="en-US" altLang="en-US"/>
              <a:pPr/>
              <a:t>3</a:t>
            </a:fld>
            <a:endParaRPr lang="en-US" altLang="en-US"/>
          </a:p>
        </p:txBody>
      </p:sp>
    </p:spTree>
    <p:extLst>
      <p:ext uri="{BB962C8B-B14F-4D97-AF65-F5344CB8AC3E}">
        <p14:creationId xmlns:p14="http://schemas.microsoft.com/office/powerpoint/2010/main" val="32845330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a:extLst>
              <a:ext uri="{FF2B5EF4-FFF2-40B4-BE49-F238E27FC236}">
                <a16:creationId xmlns:a16="http://schemas.microsoft.com/office/drawing/2014/main" xmlns="" id="{4D32D637-D31F-4E3C-A476-CEFAC5755131}"/>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5008BE1-1665-40A6-BF41-DEB2F00F8D09}" type="slidenum">
              <a:rPr lang="es-ES" altLang="en-US">
                <a:latin typeface="Arial" panose="020B0604020202020204" pitchFamily="34" charset="0"/>
                <a:ea typeface="ＭＳ Ｐゴシック" panose="020B0600070205080204" pitchFamily="34" charset="-128"/>
              </a:rPr>
              <a:pPr/>
              <a:t>4</a:t>
            </a:fld>
            <a:endParaRPr lang="es-ES" altLang="en-US">
              <a:latin typeface="Arial" panose="020B0604020202020204" pitchFamily="34" charset="0"/>
              <a:ea typeface="ＭＳ Ｐゴシック" panose="020B0600070205080204" pitchFamily="34" charset="-128"/>
            </a:endParaRPr>
          </a:p>
        </p:txBody>
      </p:sp>
      <p:sp>
        <p:nvSpPr>
          <p:cNvPr id="22531" name="Rectangle 2">
            <a:extLst>
              <a:ext uri="{FF2B5EF4-FFF2-40B4-BE49-F238E27FC236}">
                <a16:creationId xmlns:a16="http://schemas.microsoft.com/office/drawing/2014/main" xmlns="" id="{FD17C821-CDFE-4CCB-9D45-F465B42704F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2" name="Rectangle 3">
            <a:extLst>
              <a:ext uri="{FF2B5EF4-FFF2-40B4-BE49-F238E27FC236}">
                <a16:creationId xmlns:a16="http://schemas.microsoft.com/office/drawing/2014/main" xmlns="" id="{CD6099C4-489A-4A2B-A5B9-8ECE11953DB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buFontTx/>
              <a:buChar char="•"/>
            </a:pPr>
            <a:endParaRPr lang="es-ES" altLang="en-US">
              <a:latin typeface="Arial" panose="020B0604020202020204" pitchFamily="34" charset="0"/>
            </a:endParaRPr>
          </a:p>
        </p:txBody>
      </p:sp>
    </p:spTree>
    <p:extLst>
      <p:ext uri="{BB962C8B-B14F-4D97-AF65-F5344CB8AC3E}">
        <p14:creationId xmlns:p14="http://schemas.microsoft.com/office/powerpoint/2010/main" val="574514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a:extLst>
              <a:ext uri="{FF2B5EF4-FFF2-40B4-BE49-F238E27FC236}">
                <a16:creationId xmlns:a16="http://schemas.microsoft.com/office/drawing/2014/main" xmlns="" id="{F53EE386-FA6D-4230-A0E5-818375D1177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9D5A8FC-D2B7-4CC9-8B81-3B025977E75C}" type="slidenum">
              <a:rPr lang="pt-PT" altLang="en-US"/>
              <a:pPr/>
              <a:t>5</a:t>
            </a:fld>
            <a:endParaRPr lang="pt-PT" altLang="en-US"/>
          </a:p>
        </p:txBody>
      </p:sp>
      <p:sp>
        <p:nvSpPr>
          <p:cNvPr id="28675" name="Rectangle 2">
            <a:extLst>
              <a:ext uri="{FF2B5EF4-FFF2-40B4-BE49-F238E27FC236}">
                <a16:creationId xmlns:a16="http://schemas.microsoft.com/office/drawing/2014/main" xmlns="" id="{9BF12234-677C-44F6-A769-5E267A2648CD}"/>
              </a:ext>
            </a:extLst>
          </p:cNvPr>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28676" name="Rectangle 3">
            <a:extLst>
              <a:ext uri="{FF2B5EF4-FFF2-40B4-BE49-F238E27FC236}">
                <a16:creationId xmlns:a16="http://schemas.microsoft.com/office/drawing/2014/main" xmlns="" id="{DEF46B0A-C8E4-4E40-B14F-EEDB5FA557E9}"/>
              </a:ext>
            </a:extLst>
          </p:cNvPr>
          <p:cNvSpPr>
            <a:spLocks noGrp="1" noChangeArrowheads="1"/>
          </p:cNvSpPr>
          <p:nvPr>
            <p:ph type="body" idx="1"/>
          </p:nvPr>
        </p:nvSpPr>
        <p:spPr bwMode="auto">
          <a:xfrm>
            <a:off x="939800" y="4462463"/>
            <a:ext cx="5173663" cy="4225925"/>
          </a:xfrm>
          <a:solidFill>
            <a:srgbClr val="FFFFFF"/>
          </a:solidFill>
          <a:ln>
            <a:solidFill>
              <a:srgbClr val="000000"/>
            </a:solidFill>
            <a:miter lim="800000"/>
            <a:headEnd/>
            <a:tailEnd/>
          </a:ln>
        </p:spPr>
        <p:txBody>
          <a:bodyPr wrap="square" numCol="1" anchor="t" anchorCtr="0" compatLnSpc="1">
            <a:prstTxWarp prst="textNoShape">
              <a:avLst/>
            </a:prstTxWarp>
          </a:bodyPr>
          <a:lstStyle/>
          <a:p>
            <a:pPr eaLnBrk="1" hangingPunct="1">
              <a:spcBef>
                <a:spcPct val="0"/>
              </a:spcBef>
            </a:pPr>
            <a:endParaRPr lang="en-US" altLang="en-US"/>
          </a:p>
        </p:txBody>
      </p:sp>
    </p:spTree>
    <p:extLst>
      <p:ext uri="{BB962C8B-B14F-4D97-AF65-F5344CB8AC3E}">
        <p14:creationId xmlns:p14="http://schemas.microsoft.com/office/powerpoint/2010/main" val="23226697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23F93C-5B06-4DB9-B9AD-996F45D6775F}" type="slidenum">
              <a:rPr lang="en-IN" smtClean="0"/>
              <a:t>6</a:t>
            </a:fld>
            <a:endParaRPr lang="en-IN"/>
          </a:p>
        </p:txBody>
      </p:sp>
    </p:spTree>
    <p:extLst>
      <p:ext uri="{BB962C8B-B14F-4D97-AF65-F5344CB8AC3E}">
        <p14:creationId xmlns:p14="http://schemas.microsoft.com/office/powerpoint/2010/main" val="184110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23F93C-5B06-4DB9-B9AD-996F45D6775F}" type="slidenum">
              <a:rPr lang="en-IN" smtClean="0"/>
              <a:t>7</a:t>
            </a:fld>
            <a:endParaRPr lang="en-IN"/>
          </a:p>
        </p:txBody>
      </p:sp>
    </p:spTree>
    <p:extLst>
      <p:ext uri="{BB962C8B-B14F-4D97-AF65-F5344CB8AC3E}">
        <p14:creationId xmlns:p14="http://schemas.microsoft.com/office/powerpoint/2010/main" val="33370530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523F93C-5B06-4DB9-B9AD-996F45D6775F}" type="slidenum">
              <a:rPr lang="en-IN" smtClean="0"/>
              <a:t>8</a:t>
            </a:fld>
            <a:endParaRPr lang="en-IN"/>
          </a:p>
        </p:txBody>
      </p:sp>
    </p:spTree>
    <p:extLst>
      <p:ext uri="{BB962C8B-B14F-4D97-AF65-F5344CB8AC3E}">
        <p14:creationId xmlns:p14="http://schemas.microsoft.com/office/powerpoint/2010/main" val="1120776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Mars 2018 ISU 48 pays </a:t>
            </a:r>
            <a:endParaRPr lang="en-US" dirty="0"/>
          </a:p>
        </p:txBody>
      </p:sp>
      <p:sp>
        <p:nvSpPr>
          <p:cNvPr id="4" name="Slide Number Placeholder 3"/>
          <p:cNvSpPr>
            <a:spLocks noGrp="1"/>
          </p:cNvSpPr>
          <p:nvPr>
            <p:ph type="sldNum" sz="quarter" idx="10"/>
          </p:nvPr>
        </p:nvSpPr>
        <p:spPr/>
        <p:txBody>
          <a:bodyPr/>
          <a:lstStyle/>
          <a:p>
            <a:fld id="{4523F93C-5B06-4DB9-B9AD-996F45D6775F}" type="slidenum">
              <a:rPr lang="en-IN" smtClean="0"/>
              <a:t>9</a:t>
            </a:fld>
            <a:endParaRPr lang="en-IN"/>
          </a:p>
        </p:txBody>
      </p:sp>
    </p:spTree>
    <p:extLst>
      <p:ext uri="{BB962C8B-B14F-4D97-AF65-F5344CB8AC3E}">
        <p14:creationId xmlns:p14="http://schemas.microsoft.com/office/powerpoint/2010/main" val="16631573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879A2A12-AC4E-46C0-8145-89002514E250}" type="datetime1">
              <a:rPr lang="en-IN" smtClean="0"/>
              <a:t>06-01-2019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58F8DD7-2476-40E3-B381-AE2B19FF5977}" type="slidenum">
              <a:rPr lang="en-IN" smtClean="0"/>
              <a:t>‹N°›</a:t>
            </a:fld>
            <a:endParaRPr lang="en-IN"/>
          </a:p>
        </p:txBody>
      </p:sp>
    </p:spTree>
    <p:extLst>
      <p:ext uri="{BB962C8B-B14F-4D97-AF65-F5344CB8AC3E}">
        <p14:creationId xmlns:p14="http://schemas.microsoft.com/office/powerpoint/2010/main" val="1751024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0CA6E97B-859F-4117-9390-9DF12EFD3D99}" type="datetime1">
              <a:rPr lang="en-IN" smtClean="0"/>
              <a:t>06-01-2019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58F8DD7-2476-40E3-B381-AE2B19FF5977}" type="slidenum">
              <a:rPr lang="en-IN" smtClean="0"/>
              <a:t>‹N°›</a:t>
            </a:fld>
            <a:endParaRPr lang="en-IN"/>
          </a:p>
        </p:txBody>
      </p:sp>
    </p:spTree>
    <p:extLst>
      <p:ext uri="{BB962C8B-B14F-4D97-AF65-F5344CB8AC3E}">
        <p14:creationId xmlns:p14="http://schemas.microsoft.com/office/powerpoint/2010/main" val="1858423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F6D144CD-5EB5-4A21-85E2-F81DF1176A48}" type="datetime1">
              <a:rPr lang="en-IN" smtClean="0"/>
              <a:t>06-01-2019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58F8DD7-2476-40E3-B381-AE2B19FF5977}" type="slidenum">
              <a:rPr lang="en-IN" smtClean="0"/>
              <a:t>‹N°›</a:t>
            </a:fld>
            <a:endParaRPr lang="en-IN"/>
          </a:p>
        </p:txBody>
      </p:sp>
    </p:spTree>
    <p:extLst>
      <p:ext uri="{BB962C8B-B14F-4D97-AF65-F5344CB8AC3E}">
        <p14:creationId xmlns:p14="http://schemas.microsoft.com/office/powerpoint/2010/main" val="26350065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s-ES_tradnl"/>
              <a:t>Click to edit Master title style</a:t>
            </a:r>
            <a:endParaRPr lang="en-US"/>
          </a:p>
        </p:txBody>
      </p:sp>
      <p:sp>
        <p:nvSpPr>
          <p:cNvPr id="3" name="Text Placeholder 2"/>
          <p:cNvSpPr>
            <a:spLocks noGrp="1"/>
          </p:cNvSpPr>
          <p:nvPr>
            <p:ph type="body" sz="half" idx="1"/>
          </p:nvPr>
        </p:nvSpPr>
        <p:spPr>
          <a:xfrm>
            <a:off x="609600" y="1600201"/>
            <a:ext cx="5384800" cy="4525963"/>
          </a:xfrm>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4" name="Content Placeholder 3"/>
          <p:cNvSpPr>
            <a:spLocks noGrp="1"/>
          </p:cNvSpPr>
          <p:nvPr>
            <p:ph sz="half" idx="2"/>
          </p:nvPr>
        </p:nvSpPr>
        <p:spPr>
          <a:xfrm>
            <a:off x="6197600" y="1600201"/>
            <a:ext cx="5384800" cy="4525963"/>
          </a:xfrm>
        </p:spPr>
        <p:txBody>
          <a:bodyPr/>
          <a:lstStyle/>
          <a:p>
            <a:pPr lvl="0"/>
            <a:r>
              <a:rPr lang="es-ES_tradnl"/>
              <a:t>Click to edit Master text styles</a:t>
            </a:r>
          </a:p>
          <a:p>
            <a:pPr lvl="1"/>
            <a:r>
              <a:rPr lang="es-ES_tradnl"/>
              <a:t>Second level</a:t>
            </a:r>
          </a:p>
          <a:p>
            <a:pPr lvl="2"/>
            <a:r>
              <a:rPr lang="es-ES_tradnl"/>
              <a:t>Third level</a:t>
            </a:r>
          </a:p>
          <a:p>
            <a:pPr lvl="3"/>
            <a:r>
              <a:rPr lang="es-ES_tradnl"/>
              <a:t>Fourth level</a:t>
            </a:r>
          </a:p>
          <a:p>
            <a:pPr lvl="4"/>
            <a:r>
              <a:rPr lang="es-ES_tradnl"/>
              <a:t>Fifth level</a:t>
            </a:r>
            <a:endParaRPr lang="en-US"/>
          </a:p>
        </p:txBody>
      </p:sp>
      <p:sp>
        <p:nvSpPr>
          <p:cNvPr id="5" name="Date Placeholder 9">
            <a:extLst>
              <a:ext uri="{FF2B5EF4-FFF2-40B4-BE49-F238E27FC236}">
                <a16:creationId xmlns:a16="http://schemas.microsoft.com/office/drawing/2014/main" xmlns="" id="{CC1B0386-8302-4DE5-A252-35ACFFF771A0}"/>
              </a:ext>
            </a:extLst>
          </p:cNvPr>
          <p:cNvSpPr>
            <a:spLocks noGrp="1"/>
          </p:cNvSpPr>
          <p:nvPr>
            <p:ph type="dt" sz="half" idx="10"/>
          </p:nvPr>
        </p:nvSpPr>
        <p:spPr/>
        <p:txBody>
          <a:bodyPr/>
          <a:lstStyle>
            <a:lvl1pPr>
              <a:defRPr/>
            </a:lvl1pPr>
          </a:lstStyle>
          <a:p>
            <a:pPr>
              <a:defRPr/>
            </a:pPr>
            <a:endParaRPr lang="en-US"/>
          </a:p>
        </p:txBody>
      </p:sp>
      <p:sp>
        <p:nvSpPr>
          <p:cNvPr id="6" name="Footer Placeholder 21">
            <a:extLst>
              <a:ext uri="{FF2B5EF4-FFF2-40B4-BE49-F238E27FC236}">
                <a16:creationId xmlns:a16="http://schemas.microsoft.com/office/drawing/2014/main" xmlns="" id="{0D27E539-C1D1-4F13-9A66-C9CAD316AAC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17">
            <a:extLst>
              <a:ext uri="{FF2B5EF4-FFF2-40B4-BE49-F238E27FC236}">
                <a16:creationId xmlns:a16="http://schemas.microsoft.com/office/drawing/2014/main" xmlns="" id="{E1A7DAE4-03E7-4AE6-99F1-59D32EAA8FCC}"/>
              </a:ext>
            </a:extLst>
          </p:cNvPr>
          <p:cNvSpPr>
            <a:spLocks noGrp="1"/>
          </p:cNvSpPr>
          <p:nvPr>
            <p:ph type="sldNum" sz="quarter" idx="12"/>
          </p:nvPr>
        </p:nvSpPr>
        <p:spPr/>
        <p:txBody>
          <a:bodyPr/>
          <a:lstStyle>
            <a:lvl1pPr>
              <a:defRPr smtClean="0"/>
            </a:lvl1pPr>
          </a:lstStyle>
          <a:p>
            <a:pPr>
              <a:defRPr/>
            </a:pPr>
            <a:fld id="{ED33FD71-141B-40BB-BA2E-CD48BD4981BB}" type="slidenum">
              <a:rPr lang="es-ES" altLang="en-US"/>
              <a:pPr>
                <a:defRPr/>
              </a:pPr>
              <a:t>‹N°›</a:t>
            </a:fld>
            <a:endParaRPr lang="es-ES" altLang="en-US"/>
          </a:p>
        </p:txBody>
      </p:sp>
    </p:spTree>
    <p:extLst>
      <p:ext uri="{BB962C8B-B14F-4D97-AF65-F5344CB8AC3E}">
        <p14:creationId xmlns:p14="http://schemas.microsoft.com/office/powerpoint/2010/main" val="27874347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F5A7A336-1433-4655-B428-E2196511948F}" type="datetime1">
              <a:rPr lang="en-IN" smtClean="0"/>
              <a:t>06-01-2019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58F8DD7-2476-40E3-B381-AE2B19FF5977}" type="slidenum">
              <a:rPr lang="en-IN" smtClean="0"/>
              <a:t>‹N°›</a:t>
            </a:fld>
            <a:endParaRPr lang="en-IN"/>
          </a:p>
        </p:txBody>
      </p:sp>
    </p:spTree>
    <p:extLst>
      <p:ext uri="{BB962C8B-B14F-4D97-AF65-F5344CB8AC3E}">
        <p14:creationId xmlns:p14="http://schemas.microsoft.com/office/powerpoint/2010/main" val="2487693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46A19735-4174-4231-8EF2-8CD86CEDBEFC}" type="datetime1">
              <a:rPr lang="en-IN" smtClean="0"/>
              <a:t>06-01-2019</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858F8DD7-2476-40E3-B381-AE2B19FF5977}" type="slidenum">
              <a:rPr lang="en-IN" smtClean="0"/>
              <a:t>‹N°›</a:t>
            </a:fld>
            <a:endParaRPr lang="en-IN"/>
          </a:p>
        </p:txBody>
      </p:sp>
    </p:spTree>
    <p:extLst>
      <p:ext uri="{BB962C8B-B14F-4D97-AF65-F5344CB8AC3E}">
        <p14:creationId xmlns:p14="http://schemas.microsoft.com/office/powerpoint/2010/main" val="36688424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3EFB0586-69AE-4A78-8230-609B37C73A64}" type="datetime1">
              <a:rPr lang="en-IN" smtClean="0"/>
              <a:t>06-01-2019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858F8DD7-2476-40E3-B381-AE2B19FF5977}" type="slidenum">
              <a:rPr lang="en-IN" smtClean="0"/>
              <a:t>‹N°›</a:t>
            </a:fld>
            <a:endParaRPr lang="en-IN"/>
          </a:p>
        </p:txBody>
      </p:sp>
    </p:spTree>
    <p:extLst>
      <p:ext uri="{BB962C8B-B14F-4D97-AF65-F5344CB8AC3E}">
        <p14:creationId xmlns:p14="http://schemas.microsoft.com/office/powerpoint/2010/main" val="39492798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9FD59DF1-5557-435B-BA9A-2EE1D2BC377F}" type="datetime1">
              <a:rPr lang="en-IN" smtClean="0"/>
              <a:t>06-01-2019</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858F8DD7-2476-40E3-B381-AE2B19FF5977}" type="slidenum">
              <a:rPr lang="en-IN" smtClean="0"/>
              <a:t>‹N°›</a:t>
            </a:fld>
            <a:endParaRPr lang="en-IN"/>
          </a:p>
        </p:txBody>
      </p:sp>
    </p:spTree>
    <p:extLst>
      <p:ext uri="{BB962C8B-B14F-4D97-AF65-F5344CB8AC3E}">
        <p14:creationId xmlns:p14="http://schemas.microsoft.com/office/powerpoint/2010/main" val="9133113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FD1D55FE-6EB0-4C0C-91A1-09D78D4AB19C}" type="datetime1">
              <a:rPr lang="en-IN" smtClean="0"/>
              <a:t>06-01-2019</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858F8DD7-2476-40E3-B381-AE2B19FF5977}" type="slidenum">
              <a:rPr lang="en-IN" smtClean="0"/>
              <a:t>‹N°›</a:t>
            </a:fld>
            <a:endParaRPr lang="en-IN"/>
          </a:p>
        </p:txBody>
      </p:sp>
    </p:spTree>
    <p:extLst>
      <p:ext uri="{BB962C8B-B14F-4D97-AF65-F5344CB8AC3E}">
        <p14:creationId xmlns:p14="http://schemas.microsoft.com/office/powerpoint/2010/main" val="19509700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B3EBF3-F237-48E7-B44D-02800619B72D}" type="datetime1">
              <a:rPr lang="en-IN" smtClean="0"/>
              <a:t>06-01-2019</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858F8DD7-2476-40E3-B381-AE2B19FF5977}" type="slidenum">
              <a:rPr lang="en-IN" smtClean="0"/>
              <a:t>‹N°›</a:t>
            </a:fld>
            <a:endParaRPr lang="en-IN"/>
          </a:p>
        </p:txBody>
      </p:sp>
    </p:spTree>
    <p:extLst>
      <p:ext uri="{BB962C8B-B14F-4D97-AF65-F5344CB8AC3E}">
        <p14:creationId xmlns:p14="http://schemas.microsoft.com/office/powerpoint/2010/main" val="41513319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30C91286-309C-48C1-A8FD-41E554A925B3}" type="datetime1">
              <a:rPr lang="en-IN" smtClean="0"/>
              <a:t>06-01-2019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858F8DD7-2476-40E3-B381-AE2B19FF5977}" type="slidenum">
              <a:rPr lang="en-IN" smtClean="0"/>
              <a:t>‹N°›</a:t>
            </a:fld>
            <a:endParaRPr lang="en-IN"/>
          </a:p>
        </p:txBody>
      </p:sp>
    </p:spTree>
    <p:extLst>
      <p:ext uri="{BB962C8B-B14F-4D97-AF65-F5344CB8AC3E}">
        <p14:creationId xmlns:p14="http://schemas.microsoft.com/office/powerpoint/2010/main" val="737801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9C4043B-7D83-4660-ABC7-B96BF77E6C63}" type="datetime1">
              <a:rPr lang="en-IN" smtClean="0"/>
              <a:t>06-01-2019</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858F8DD7-2476-40E3-B381-AE2B19FF5977}" type="slidenum">
              <a:rPr lang="en-IN" smtClean="0"/>
              <a:t>‹N°›</a:t>
            </a:fld>
            <a:endParaRPr lang="en-IN"/>
          </a:p>
        </p:txBody>
      </p:sp>
    </p:spTree>
    <p:extLst>
      <p:ext uri="{BB962C8B-B14F-4D97-AF65-F5344CB8AC3E}">
        <p14:creationId xmlns:p14="http://schemas.microsoft.com/office/powerpoint/2010/main" val="39259941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24DC0D-0C5A-4A9A-BAC5-C685C39F84F6}" type="datetime1">
              <a:rPr lang="en-IN" smtClean="0"/>
              <a:t>06-01-2019</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8F8DD7-2476-40E3-B381-AE2B19FF5977}" type="slidenum">
              <a:rPr lang="en-IN" smtClean="0"/>
              <a:t>‹N°›</a:t>
            </a:fld>
            <a:endParaRPr lang="en-IN"/>
          </a:p>
        </p:txBody>
      </p:sp>
    </p:spTree>
    <p:extLst>
      <p:ext uri="{BB962C8B-B14F-4D97-AF65-F5344CB8AC3E}">
        <p14:creationId xmlns:p14="http://schemas.microsoft.com/office/powerpoint/2010/main" val="22021839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4412" y="535417"/>
            <a:ext cx="10693998" cy="4351338"/>
          </a:xfrm>
        </p:spPr>
        <p:txBody>
          <a:bodyPr>
            <a:normAutofit/>
          </a:bodyPr>
          <a:lstStyle/>
          <a:p>
            <a:pPr marL="0" indent="0" algn="ctr">
              <a:buNone/>
            </a:pPr>
            <a:r>
              <a:rPr lang="fr-FR" sz="3600" dirty="0">
                <a:solidFill>
                  <a:srgbClr val="00B0F0"/>
                </a:solidFill>
              </a:rPr>
              <a:t>Les enjeux internationaux liés à l’inclusion des enfants en situation de handicap : Défis et opportunités</a:t>
            </a:r>
            <a:endParaRPr lang="en-US" sz="3600" dirty="0">
              <a:solidFill>
                <a:srgbClr val="00B0F0"/>
              </a:solidFill>
            </a:endParaRPr>
          </a:p>
        </p:txBody>
      </p:sp>
      <p:sp>
        <p:nvSpPr>
          <p:cNvPr id="8" name="TextBox 7">
            <a:extLst>
              <a:ext uri="{FF2B5EF4-FFF2-40B4-BE49-F238E27FC236}">
                <a16:creationId xmlns:a16="http://schemas.microsoft.com/office/drawing/2014/main" xmlns="" id="{80BBB850-D5DF-4533-9CDB-B1E877B872B0}"/>
              </a:ext>
            </a:extLst>
          </p:cNvPr>
          <p:cNvSpPr txBox="1"/>
          <p:nvPr/>
        </p:nvSpPr>
        <p:spPr>
          <a:xfrm>
            <a:off x="0" y="6273224"/>
            <a:ext cx="8059313" cy="584775"/>
          </a:xfrm>
          <a:prstGeom prst="rect">
            <a:avLst/>
          </a:prstGeom>
          <a:noFill/>
        </p:spPr>
        <p:txBody>
          <a:bodyPr wrap="square" rtlCol="0">
            <a:spAutoFit/>
          </a:bodyPr>
          <a:lstStyle/>
          <a:p>
            <a:r>
              <a:rPr lang="fr-FR" sz="1600" i="1" dirty="0"/>
              <a:t>Séminaire International – le droit à une éducation inclusive : transition conceptuelle, transformation des pratiques et enjeux de l’évaluation, Rabat 7 Jan 2019</a:t>
            </a:r>
            <a:endParaRPr lang="en-US" sz="1600" i="1" dirty="0"/>
          </a:p>
        </p:txBody>
      </p:sp>
      <p:pic>
        <p:nvPicPr>
          <p:cNvPr id="9" name="Picture 8">
            <a:extLst>
              <a:ext uri="{FF2B5EF4-FFF2-40B4-BE49-F238E27FC236}">
                <a16:creationId xmlns:a16="http://schemas.microsoft.com/office/drawing/2014/main" xmlns="" id="{A71F39A1-400D-43B0-A056-512A1940E85B}"/>
              </a:ext>
            </a:extLst>
          </p:cNvPr>
          <p:cNvPicPr>
            <a:picLocks noChangeAspect="1"/>
          </p:cNvPicPr>
          <p:nvPr/>
        </p:nvPicPr>
        <p:blipFill>
          <a:blip r:embed="rId3"/>
          <a:stretch>
            <a:fillRect/>
          </a:stretch>
        </p:blipFill>
        <p:spPr>
          <a:xfrm>
            <a:off x="8763391" y="3771218"/>
            <a:ext cx="3023568" cy="1186938"/>
          </a:xfrm>
          <a:prstGeom prst="rect">
            <a:avLst/>
          </a:prstGeom>
        </p:spPr>
      </p:pic>
      <p:sp>
        <p:nvSpPr>
          <p:cNvPr id="10" name="TextBox 9">
            <a:extLst>
              <a:ext uri="{FF2B5EF4-FFF2-40B4-BE49-F238E27FC236}">
                <a16:creationId xmlns:a16="http://schemas.microsoft.com/office/drawing/2014/main" xmlns="" id="{DE95211D-687F-4548-84C6-46145BB5B654}"/>
              </a:ext>
            </a:extLst>
          </p:cNvPr>
          <p:cNvSpPr txBox="1"/>
          <p:nvPr/>
        </p:nvSpPr>
        <p:spPr>
          <a:xfrm>
            <a:off x="10333731" y="6273225"/>
            <a:ext cx="2289357" cy="584775"/>
          </a:xfrm>
          <a:prstGeom prst="rect">
            <a:avLst/>
          </a:prstGeom>
          <a:noFill/>
        </p:spPr>
        <p:txBody>
          <a:bodyPr wrap="square" rtlCol="0">
            <a:spAutoFit/>
          </a:bodyPr>
          <a:lstStyle/>
          <a:p>
            <a:r>
              <a:rPr lang="fr-FR" sz="1600" i="1" dirty="0"/>
              <a:t>Khalid Chenguiti</a:t>
            </a:r>
          </a:p>
          <a:p>
            <a:r>
              <a:rPr lang="fr-FR" sz="1600" i="1" dirty="0"/>
              <a:t>Spécialiste Education</a:t>
            </a:r>
            <a:endParaRPr lang="en-US" sz="1600" i="1" dirty="0"/>
          </a:p>
        </p:txBody>
      </p:sp>
      <p:pic>
        <p:nvPicPr>
          <p:cNvPr id="14" name="Image 1">
            <a:extLst>
              <a:ext uri="{FF2B5EF4-FFF2-40B4-BE49-F238E27FC236}">
                <a16:creationId xmlns:a16="http://schemas.microsoft.com/office/drawing/2014/main" xmlns="" id="{A8E2D5E2-6B8E-47B7-8D5D-5BF38C7EB93C}"/>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8869829" y="2381693"/>
            <a:ext cx="2608581" cy="1318124"/>
          </a:xfrm>
          <a:prstGeom prst="rect">
            <a:avLst/>
          </a:prstGeom>
          <a:noFill/>
          <a:ln>
            <a:noFill/>
          </a:ln>
        </p:spPr>
      </p:pic>
      <p:pic>
        <p:nvPicPr>
          <p:cNvPr id="2" name="Picture 1">
            <a:extLst>
              <a:ext uri="{FF2B5EF4-FFF2-40B4-BE49-F238E27FC236}">
                <a16:creationId xmlns:a16="http://schemas.microsoft.com/office/drawing/2014/main" xmlns="" id="{1D3166AB-9468-40B6-A269-82BA0E2B00C9}"/>
              </a:ext>
            </a:extLst>
          </p:cNvPr>
          <p:cNvPicPr>
            <a:picLocks noChangeAspect="1"/>
          </p:cNvPicPr>
          <p:nvPr/>
        </p:nvPicPr>
        <p:blipFill>
          <a:blip r:embed="rId5"/>
          <a:stretch>
            <a:fillRect/>
          </a:stretch>
        </p:blipFill>
        <p:spPr>
          <a:xfrm>
            <a:off x="574897" y="1979866"/>
            <a:ext cx="7589520" cy="3177220"/>
          </a:xfrm>
          <a:prstGeom prst="rect">
            <a:avLst/>
          </a:prstGeom>
        </p:spPr>
      </p:pic>
    </p:spTree>
    <p:extLst>
      <p:ext uri="{BB962C8B-B14F-4D97-AF65-F5344CB8AC3E}">
        <p14:creationId xmlns:p14="http://schemas.microsoft.com/office/powerpoint/2010/main" val="3779576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46504"/>
            <a:ext cx="10515600" cy="3092247"/>
          </a:xfrm>
        </p:spPr>
        <p:txBody>
          <a:bodyPr>
            <a:normAutofit/>
          </a:bodyPr>
          <a:lstStyle/>
          <a:p>
            <a:pPr algn="ctr"/>
            <a:r>
              <a:rPr lang="fr-FR" sz="6600" b="1" dirty="0">
                <a:solidFill>
                  <a:srgbClr val="00B0F0"/>
                </a:solidFill>
              </a:rPr>
              <a:t>Education Inclusive </a:t>
            </a:r>
            <a:br>
              <a:rPr lang="fr-FR" sz="6600" b="1" dirty="0">
                <a:solidFill>
                  <a:srgbClr val="00B0F0"/>
                </a:solidFill>
              </a:rPr>
            </a:br>
            <a:r>
              <a:rPr lang="fr-FR" sz="6600" b="1" dirty="0">
                <a:solidFill>
                  <a:srgbClr val="00B0F0"/>
                </a:solidFill>
              </a:rPr>
              <a:t>et </a:t>
            </a:r>
            <a:br>
              <a:rPr lang="fr-FR" sz="6600" b="1" dirty="0">
                <a:solidFill>
                  <a:srgbClr val="00B0F0"/>
                </a:solidFill>
              </a:rPr>
            </a:br>
            <a:r>
              <a:rPr lang="fr-FR" sz="6600" b="1" dirty="0">
                <a:solidFill>
                  <a:srgbClr val="00B0F0"/>
                </a:solidFill>
              </a:rPr>
              <a:t>inclusion par l’éducation</a:t>
            </a:r>
          </a:p>
        </p:txBody>
      </p:sp>
      <p:sp>
        <p:nvSpPr>
          <p:cNvPr id="4" name="Slide Number Placeholder 3"/>
          <p:cNvSpPr>
            <a:spLocks noGrp="1"/>
          </p:cNvSpPr>
          <p:nvPr>
            <p:ph type="sldNum" sz="quarter" idx="12"/>
          </p:nvPr>
        </p:nvSpPr>
        <p:spPr>
          <a:xfrm>
            <a:off x="8610600" y="6356349"/>
            <a:ext cx="3931920" cy="2286000"/>
          </a:xfrm>
        </p:spPr>
        <p:txBody>
          <a:bodyPr/>
          <a:lstStyle/>
          <a:p>
            <a:fld id="{858F8DD7-2476-40E3-B381-AE2B19FF5977}" type="slidenum">
              <a:rPr lang="en-IN" smtClean="0"/>
              <a:t>10</a:t>
            </a:fld>
            <a:endParaRPr lang="en-IN"/>
          </a:p>
        </p:txBody>
      </p:sp>
    </p:spTree>
    <p:extLst>
      <p:ext uri="{BB962C8B-B14F-4D97-AF65-F5344CB8AC3E}">
        <p14:creationId xmlns:p14="http://schemas.microsoft.com/office/powerpoint/2010/main" val="9295597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6532" y="0"/>
            <a:ext cx="10515600" cy="1325563"/>
          </a:xfrm>
        </p:spPr>
        <p:txBody>
          <a:bodyPr/>
          <a:lstStyle/>
          <a:p>
            <a:pPr algn="ctr"/>
            <a:r>
              <a:rPr lang="fr-FR" b="1" dirty="0">
                <a:solidFill>
                  <a:srgbClr val="00B0F0"/>
                </a:solidFill>
              </a:rPr>
              <a:t>Définition </a:t>
            </a:r>
          </a:p>
        </p:txBody>
      </p:sp>
      <p:sp>
        <p:nvSpPr>
          <p:cNvPr id="4" name="Slide Number Placeholder 3"/>
          <p:cNvSpPr>
            <a:spLocks noGrp="1"/>
          </p:cNvSpPr>
          <p:nvPr>
            <p:ph type="sldNum" sz="quarter" idx="12"/>
          </p:nvPr>
        </p:nvSpPr>
        <p:spPr>
          <a:xfrm>
            <a:off x="8610600" y="6356349"/>
            <a:ext cx="3931920" cy="2286000"/>
          </a:xfrm>
        </p:spPr>
        <p:txBody>
          <a:bodyPr/>
          <a:lstStyle/>
          <a:p>
            <a:fld id="{858F8DD7-2476-40E3-B381-AE2B19FF5977}" type="slidenum">
              <a:rPr lang="en-IN" smtClean="0"/>
              <a:t>11</a:t>
            </a:fld>
            <a:endParaRPr lang="en-IN"/>
          </a:p>
        </p:txBody>
      </p:sp>
      <p:sp>
        <p:nvSpPr>
          <p:cNvPr id="3" name="Rectangle 2">
            <a:extLst>
              <a:ext uri="{FF2B5EF4-FFF2-40B4-BE49-F238E27FC236}">
                <a16:creationId xmlns:a16="http://schemas.microsoft.com/office/drawing/2014/main" xmlns="" id="{ABE26D6B-42D7-47FE-99DE-9B7531A44790}"/>
              </a:ext>
            </a:extLst>
          </p:cNvPr>
          <p:cNvSpPr/>
          <p:nvPr/>
        </p:nvSpPr>
        <p:spPr>
          <a:xfrm>
            <a:off x="746761" y="1453949"/>
            <a:ext cx="9192768" cy="4401205"/>
          </a:xfrm>
          <a:prstGeom prst="rect">
            <a:avLst/>
          </a:prstGeom>
        </p:spPr>
        <p:txBody>
          <a:bodyPr wrap="square">
            <a:spAutoFit/>
          </a:bodyPr>
          <a:lstStyle/>
          <a:p>
            <a:r>
              <a:rPr lang="fr-FR" sz="2800" dirty="0"/>
              <a:t>"</a:t>
            </a:r>
            <a:r>
              <a:rPr lang="fr-FR" sz="2800" dirty="0">
                <a:solidFill>
                  <a:srgbClr val="FF0000"/>
                </a:solidFill>
              </a:rPr>
              <a:t>L'éducation inclusive </a:t>
            </a:r>
            <a:r>
              <a:rPr lang="fr-FR" sz="2800" dirty="0"/>
              <a:t>est un </a:t>
            </a:r>
            <a:r>
              <a:rPr lang="fr-FR" sz="2800" dirty="0">
                <a:solidFill>
                  <a:srgbClr val="FF0000"/>
                </a:solidFill>
              </a:rPr>
              <a:t>processus </a:t>
            </a:r>
            <a:r>
              <a:rPr lang="fr-FR" sz="2800" dirty="0"/>
              <a:t>visant à répondre à la </a:t>
            </a:r>
            <a:r>
              <a:rPr lang="fr-FR" sz="2800" dirty="0">
                <a:solidFill>
                  <a:srgbClr val="FF0000"/>
                </a:solidFill>
              </a:rPr>
              <a:t>diversité des besoins </a:t>
            </a:r>
            <a:r>
              <a:rPr lang="fr-FR" sz="2800" dirty="0"/>
              <a:t>de</a:t>
            </a:r>
            <a:r>
              <a:rPr lang="fr-FR" sz="2800" dirty="0">
                <a:solidFill>
                  <a:srgbClr val="FF0000"/>
                </a:solidFill>
              </a:rPr>
              <a:t> tous</a:t>
            </a:r>
            <a:r>
              <a:rPr lang="fr-FR" sz="2800" dirty="0"/>
              <a:t> </a:t>
            </a:r>
            <a:r>
              <a:rPr lang="fr-FR" sz="2800" dirty="0">
                <a:solidFill>
                  <a:srgbClr val="FF0000"/>
                </a:solidFill>
              </a:rPr>
              <a:t>les apprenants </a:t>
            </a:r>
            <a:r>
              <a:rPr lang="fr-FR" sz="2800" dirty="0"/>
              <a:t>par une </a:t>
            </a:r>
            <a:r>
              <a:rPr lang="fr-FR" sz="2800" dirty="0">
                <a:solidFill>
                  <a:srgbClr val="FF0000"/>
                </a:solidFill>
              </a:rPr>
              <a:t>participation accrue à l'apprentissage</a:t>
            </a:r>
            <a:r>
              <a:rPr lang="fr-FR" sz="2800" dirty="0"/>
              <a:t>, aux </a:t>
            </a:r>
            <a:r>
              <a:rPr lang="fr-FR" sz="2800" dirty="0">
                <a:solidFill>
                  <a:srgbClr val="FF0000"/>
                </a:solidFill>
              </a:rPr>
              <a:t>cultures</a:t>
            </a:r>
            <a:r>
              <a:rPr lang="fr-FR" sz="2800" dirty="0"/>
              <a:t> et aux </a:t>
            </a:r>
            <a:r>
              <a:rPr lang="fr-FR" sz="2800" dirty="0">
                <a:solidFill>
                  <a:srgbClr val="FF0000"/>
                </a:solidFill>
              </a:rPr>
              <a:t>communautés</a:t>
            </a:r>
            <a:r>
              <a:rPr lang="fr-FR" sz="2800" dirty="0"/>
              <a:t>, et à réduire l'exclusion dans et hors du système éducatif. </a:t>
            </a:r>
          </a:p>
          <a:p>
            <a:r>
              <a:rPr lang="fr-FR" sz="2800" dirty="0"/>
              <a:t>Elle implique des </a:t>
            </a:r>
            <a:r>
              <a:rPr lang="fr-FR" sz="2800" dirty="0">
                <a:solidFill>
                  <a:srgbClr val="FF0000"/>
                </a:solidFill>
              </a:rPr>
              <a:t>changements</a:t>
            </a:r>
            <a:r>
              <a:rPr lang="fr-FR" sz="2800" dirty="0"/>
              <a:t> et des modifications dans </a:t>
            </a:r>
            <a:r>
              <a:rPr lang="fr-FR" sz="2800" dirty="0">
                <a:solidFill>
                  <a:srgbClr val="FF0000"/>
                </a:solidFill>
              </a:rPr>
              <a:t>les contenus, les approches, les structures et les stratégies</a:t>
            </a:r>
            <a:r>
              <a:rPr lang="fr-FR" sz="2800" dirty="0"/>
              <a:t>, avec une </a:t>
            </a:r>
            <a:r>
              <a:rPr lang="fr-FR" sz="2800" dirty="0">
                <a:solidFill>
                  <a:srgbClr val="FF0000"/>
                </a:solidFill>
              </a:rPr>
              <a:t>vision commune </a:t>
            </a:r>
            <a:r>
              <a:rPr lang="fr-FR" sz="2800" dirty="0"/>
              <a:t>qui couvre tous les enfants de la tranche d'âge appropriée et la conviction qu'il est de la </a:t>
            </a:r>
            <a:r>
              <a:rPr lang="fr-FR" sz="2800" dirty="0">
                <a:solidFill>
                  <a:srgbClr val="FF0000"/>
                </a:solidFill>
              </a:rPr>
              <a:t>responsabilité du système régulier </a:t>
            </a:r>
            <a:r>
              <a:rPr lang="fr-FR" sz="2800" dirty="0"/>
              <a:t>d'éduquer tous les enfants. " UNESCO</a:t>
            </a:r>
          </a:p>
        </p:txBody>
      </p:sp>
      <p:pic>
        <p:nvPicPr>
          <p:cNvPr id="16" name="Picture 15">
            <a:extLst>
              <a:ext uri="{FF2B5EF4-FFF2-40B4-BE49-F238E27FC236}">
                <a16:creationId xmlns:a16="http://schemas.microsoft.com/office/drawing/2014/main" xmlns="" id="{53D09677-4505-404B-9BCA-C8A22935230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18776" y="883402"/>
            <a:ext cx="1886712" cy="1886712"/>
          </a:xfrm>
          <a:prstGeom prst="rect">
            <a:avLst/>
          </a:prstGeom>
        </p:spPr>
      </p:pic>
    </p:spTree>
    <p:extLst>
      <p:ext uri="{BB962C8B-B14F-4D97-AF65-F5344CB8AC3E}">
        <p14:creationId xmlns:p14="http://schemas.microsoft.com/office/powerpoint/2010/main" val="3750760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0"/>
            <a:ext cx="10515600" cy="1325563"/>
          </a:xfrm>
        </p:spPr>
        <p:txBody>
          <a:bodyPr/>
          <a:lstStyle/>
          <a:p>
            <a:pPr algn="ctr"/>
            <a:r>
              <a:rPr lang="fr-FR" b="1" dirty="0">
                <a:solidFill>
                  <a:srgbClr val="00B0F0"/>
                </a:solidFill>
              </a:rPr>
              <a:t>Vu par les praticiens</a:t>
            </a:r>
          </a:p>
        </p:txBody>
      </p:sp>
      <p:sp>
        <p:nvSpPr>
          <p:cNvPr id="4" name="Slide Number Placeholder 3"/>
          <p:cNvSpPr>
            <a:spLocks noGrp="1"/>
          </p:cNvSpPr>
          <p:nvPr>
            <p:ph type="sldNum" sz="quarter" idx="12"/>
          </p:nvPr>
        </p:nvSpPr>
        <p:spPr>
          <a:xfrm>
            <a:off x="8610600" y="6356349"/>
            <a:ext cx="3931920" cy="2286000"/>
          </a:xfrm>
        </p:spPr>
        <p:txBody>
          <a:bodyPr/>
          <a:lstStyle/>
          <a:p>
            <a:fld id="{858F8DD7-2476-40E3-B381-AE2B19FF5977}" type="slidenum">
              <a:rPr lang="en-IN" smtClean="0"/>
              <a:t>12</a:t>
            </a:fld>
            <a:endParaRPr lang="en-IN"/>
          </a:p>
        </p:txBody>
      </p:sp>
      <p:sp>
        <p:nvSpPr>
          <p:cNvPr id="3" name="Rectangle 2">
            <a:extLst>
              <a:ext uri="{FF2B5EF4-FFF2-40B4-BE49-F238E27FC236}">
                <a16:creationId xmlns:a16="http://schemas.microsoft.com/office/drawing/2014/main" xmlns="" id="{ABE26D6B-42D7-47FE-99DE-9B7531A44790}"/>
              </a:ext>
            </a:extLst>
          </p:cNvPr>
          <p:cNvSpPr/>
          <p:nvPr/>
        </p:nvSpPr>
        <p:spPr>
          <a:xfrm>
            <a:off x="410366" y="1151827"/>
            <a:ext cx="8899003" cy="5632311"/>
          </a:xfrm>
          <a:prstGeom prst="rect">
            <a:avLst/>
          </a:prstGeom>
        </p:spPr>
        <p:txBody>
          <a:bodyPr wrap="square">
            <a:spAutoFit/>
          </a:bodyPr>
          <a:lstStyle/>
          <a:p>
            <a:r>
              <a:rPr lang="fr-FR" sz="2800" dirty="0"/>
              <a:t>"</a:t>
            </a:r>
            <a:r>
              <a:rPr lang="fr-FR" sz="2800" dirty="0">
                <a:solidFill>
                  <a:srgbClr val="FF0000"/>
                </a:solidFill>
              </a:rPr>
              <a:t>L'éducation inclusive </a:t>
            </a:r>
            <a:r>
              <a:rPr lang="fr-FR" sz="2800" dirty="0"/>
              <a:t>se réfère à la </a:t>
            </a:r>
            <a:r>
              <a:rPr lang="fr-FR" sz="2800" dirty="0">
                <a:solidFill>
                  <a:srgbClr val="FF0000"/>
                </a:solidFill>
              </a:rPr>
              <a:t>pratique éducative </a:t>
            </a:r>
            <a:r>
              <a:rPr lang="fr-FR" sz="2800" dirty="0"/>
              <a:t>fondée sur la croyance philosophique que </a:t>
            </a:r>
            <a:r>
              <a:rPr lang="fr-FR" sz="2800" dirty="0">
                <a:solidFill>
                  <a:srgbClr val="FF0000"/>
                </a:solidFill>
              </a:rPr>
              <a:t>tous les apprenants</a:t>
            </a:r>
            <a:r>
              <a:rPr lang="fr-FR" sz="2800" dirty="0"/>
              <a:t>, handicapés ou non, </a:t>
            </a:r>
            <a:r>
              <a:rPr lang="fr-FR" sz="2800" dirty="0">
                <a:solidFill>
                  <a:srgbClr val="FF0000"/>
                </a:solidFill>
              </a:rPr>
              <a:t>ont le droit d'être éduqués ensemble dans des groupes d'âge appropriés</a:t>
            </a:r>
            <a:r>
              <a:rPr lang="fr-FR" sz="2800" dirty="0"/>
              <a:t>, et que tous bénéficieront d'une éducation dans les </a:t>
            </a:r>
            <a:r>
              <a:rPr lang="fr-FR" sz="2800" dirty="0">
                <a:solidFill>
                  <a:srgbClr val="FF0000"/>
                </a:solidFill>
              </a:rPr>
              <a:t>classes ordinaires </a:t>
            </a:r>
            <a:r>
              <a:rPr lang="fr-FR" sz="2800" dirty="0"/>
              <a:t>des écoles communautaires. Dans ce contexte, les enseignants, les parents et d'autres intervenants </a:t>
            </a:r>
            <a:r>
              <a:rPr lang="fr-FR" sz="2800" dirty="0">
                <a:solidFill>
                  <a:srgbClr val="FF0000"/>
                </a:solidFill>
              </a:rPr>
              <a:t>travaillent en collaboration </a:t>
            </a:r>
            <a:r>
              <a:rPr lang="fr-FR" sz="2800" dirty="0"/>
              <a:t>en utilisant des ressources appropriées et suffisantes pour interpréter et mettre en œuvre le programme d'études régulier d'une </a:t>
            </a:r>
            <a:r>
              <a:rPr lang="fr-FR" sz="2800" dirty="0">
                <a:solidFill>
                  <a:srgbClr val="FF0000"/>
                </a:solidFill>
              </a:rPr>
              <a:t>manière flexible</a:t>
            </a:r>
            <a:r>
              <a:rPr lang="fr-FR" sz="2800" dirty="0"/>
              <a:t>, en fonction des capacités et des besoins individuels de tous les apprenants". </a:t>
            </a:r>
          </a:p>
          <a:p>
            <a:r>
              <a:rPr lang="fr-FR" sz="2400" dirty="0"/>
              <a:t>Prof. Gary Brunch, Ontario, Canada</a:t>
            </a:r>
            <a:endParaRPr lang="fr-FR" sz="2800" dirty="0"/>
          </a:p>
        </p:txBody>
      </p:sp>
      <p:pic>
        <p:nvPicPr>
          <p:cNvPr id="6" name="Picture 5">
            <a:extLst>
              <a:ext uri="{FF2B5EF4-FFF2-40B4-BE49-F238E27FC236}">
                <a16:creationId xmlns:a16="http://schemas.microsoft.com/office/drawing/2014/main" xmlns="" id="{29F93397-7112-4D1E-B76A-D656746821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22331" y="1147195"/>
            <a:ext cx="2982634" cy="2660390"/>
          </a:xfrm>
          <a:prstGeom prst="rect">
            <a:avLst/>
          </a:prstGeom>
        </p:spPr>
      </p:pic>
    </p:spTree>
    <p:extLst>
      <p:ext uri="{BB962C8B-B14F-4D97-AF65-F5344CB8AC3E}">
        <p14:creationId xmlns:p14="http://schemas.microsoft.com/office/powerpoint/2010/main" val="42674914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9210" y="-42501"/>
            <a:ext cx="10515600" cy="1325563"/>
          </a:xfrm>
        </p:spPr>
        <p:txBody>
          <a:bodyPr>
            <a:normAutofit fontScale="90000"/>
          </a:bodyPr>
          <a:lstStyle/>
          <a:p>
            <a:pPr algn="ctr"/>
            <a:r>
              <a:rPr lang="fr-FR" sz="9600" b="1" dirty="0">
                <a:solidFill>
                  <a:srgbClr val="00B0F0"/>
                </a:solidFill>
              </a:rPr>
              <a:t>Défis</a:t>
            </a:r>
          </a:p>
        </p:txBody>
      </p:sp>
      <p:sp>
        <p:nvSpPr>
          <p:cNvPr id="4" name="Slide Number Placeholder 3"/>
          <p:cNvSpPr>
            <a:spLocks noGrp="1"/>
          </p:cNvSpPr>
          <p:nvPr>
            <p:ph type="sldNum" sz="quarter" idx="12"/>
          </p:nvPr>
        </p:nvSpPr>
        <p:spPr>
          <a:xfrm>
            <a:off x="8610600" y="6356349"/>
            <a:ext cx="3931920" cy="2286000"/>
          </a:xfrm>
        </p:spPr>
        <p:txBody>
          <a:bodyPr/>
          <a:lstStyle/>
          <a:p>
            <a:fld id="{858F8DD7-2476-40E3-B381-AE2B19FF5977}" type="slidenum">
              <a:rPr lang="en-IN" smtClean="0"/>
              <a:t>13</a:t>
            </a:fld>
            <a:endParaRPr lang="en-IN"/>
          </a:p>
        </p:txBody>
      </p:sp>
      <p:sp>
        <p:nvSpPr>
          <p:cNvPr id="19" name="TextBox 18">
            <a:extLst>
              <a:ext uri="{FF2B5EF4-FFF2-40B4-BE49-F238E27FC236}">
                <a16:creationId xmlns:a16="http://schemas.microsoft.com/office/drawing/2014/main" xmlns="" id="{F4C09F3F-1D9B-48BD-B517-1A32DA8C09A1}"/>
              </a:ext>
            </a:extLst>
          </p:cNvPr>
          <p:cNvSpPr txBox="1"/>
          <p:nvPr/>
        </p:nvSpPr>
        <p:spPr>
          <a:xfrm>
            <a:off x="999210" y="1361872"/>
            <a:ext cx="10515600" cy="6617196"/>
          </a:xfrm>
          <a:prstGeom prst="rect">
            <a:avLst/>
          </a:prstGeom>
          <a:noFill/>
        </p:spPr>
        <p:txBody>
          <a:bodyPr wrap="square" rtlCol="0">
            <a:spAutoFit/>
          </a:bodyPr>
          <a:lstStyle/>
          <a:p>
            <a:r>
              <a:rPr lang="fr-FR" sz="2800" b="1" dirty="0"/>
              <a:t>Peu d’attention à la dimension équité </a:t>
            </a:r>
          </a:p>
          <a:p>
            <a:pPr marL="285750" indent="-285750">
              <a:buFont typeface="Arial" panose="020B0604020202020204" pitchFamily="34" charset="0"/>
              <a:buChar char="•"/>
            </a:pPr>
            <a:r>
              <a:rPr lang="fr-FR" sz="2400" dirty="0"/>
              <a:t>L’équité et la qualité sont fortement interreliés (PISA ex.)</a:t>
            </a:r>
          </a:p>
          <a:p>
            <a:r>
              <a:rPr lang="fr-FR" sz="2800" b="1" dirty="0"/>
              <a:t>Contenus éducatifs peu rénovés</a:t>
            </a:r>
          </a:p>
          <a:p>
            <a:pPr marL="285750" indent="-285750">
              <a:buFont typeface="Arial" panose="020B0604020202020204" pitchFamily="34" charset="0"/>
              <a:buChar char="•"/>
            </a:pPr>
            <a:r>
              <a:rPr lang="fr-FR" sz="2400" dirty="0"/>
              <a:t>Compétences de vie et apprentissage tout au long de la vie au centre de toute amélioration</a:t>
            </a:r>
          </a:p>
          <a:p>
            <a:r>
              <a:rPr lang="fr-FR" sz="2800" b="1" dirty="0"/>
              <a:t>Enseignement supérieur et recherche scientifique </a:t>
            </a:r>
          </a:p>
          <a:p>
            <a:pPr marL="285750" indent="-285750">
              <a:buFont typeface="Arial" panose="020B0604020202020204" pitchFamily="34" charset="0"/>
              <a:buChar char="•"/>
            </a:pPr>
            <a:r>
              <a:rPr lang="fr-FR" sz="2400" dirty="0"/>
              <a:t>Création d’expertise et rénovation des approches </a:t>
            </a:r>
          </a:p>
          <a:p>
            <a:r>
              <a:rPr lang="fr-FR" sz="2800" b="1" dirty="0"/>
              <a:t>« Archaïsme » des structures systémiques  </a:t>
            </a:r>
          </a:p>
          <a:p>
            <a:pPr marL="285750" indent="-285750">
              <a:buFont typeface="Arial" panose="020B0604020202020204" pitchFamily="34" charset="0"/>
              <a:buChar char="•"/>
            </a:pPr>
            <a:r>
              <a:rPr lang="fr-FR" sz="2400" dirty="0"/>
              <a:t>Enseignants plus qualifiés et flexibles</a:t>
            </a:r>
          </a:p>
          <a:p>
            <a:pPr marL="285750" indent="-285750">
              <a:buFont typeface="Arial" panose="020B0604020202020204" pitchFamily="34" charset="0"/>
              <a:buChar char="•"/>
            </a:pPr>
            <a:r>
              <a:rPr lang="fr-FR" sz="2400" dirty="0"/>
              <a:t>Gestionnaires capables de s’adapter et adapter les situations et les ressources</a:t>
            </a:r>
          </a:p>
          <a:p>
            <a:r>
              <a:rPr lang="fr-FR" sz="2800" b="1" dirty="0"/>
              <a:t>Reconnaissance et intégration de la demande sociale</a:t>
            </a:r>
          </a:p>
          <a:p>
            <a:pPr marL="342900" indent="-342900">
              <a:buFont typeface="Arial" panose="020B0604020202020204" pitchFamily="34" charset="0"/>
              <a:buChar char="•"/>
            </a:pPr>
            <a:r>
              <a:rPr lang="fr-FR" sz="2400" dirty="0"/>
              <a:t>Participation des familles et communautés</a:t>
            </a:r>
          </a:p>
          <a:p>
            <a:pPr marL="342900" indent="-342900">
              <a:buFont typeface="Arial" panose="020B0604020202020204" pitchFamily="34" charset="0"/>
              <a:buChar char="•"/>
            </a:pPr>
            <a:r>
              <a:rPr lang="fr-FR" sz="2400" dirty="0"/>
              <a:t>Demande croissante pour le secondaire et la formation professionnelle</a:t>
            </a:r>
          </a:p>
          <a:p>
            <a:endParaRPr lang="fr-FR" sz="2400" dirty="0"/>
          </a:p>
          <a:p>
            <a:r>
              <a:rPr lang="fr-FR" sz="2400" dirty="0"/>
              <a:t> </a:t>
            </a:r>
          </a:p>
          <a:p>
            <a:endParaRPr lang="fr-FR" sz="2400" dirty="0"/>
          </a:p>
          <a:p>
            <a:r>
              <a:rPr lang="fr-FR" sz="2400" dirty="0"/>
              <a:t> </a:t>
            </a:r>
            <a:endParaRPr lang="en-US" sz="2400" dirty="0"/>
          </a:p>
        </p:txBody>
      </p:sp>
    </p:spTree>
    <p:extLst>
      <p:ext uri="{BB962C8B-B14F-4D97-AF65-F5344CB8AC3E}">
        <p14:creationId xmlns:p14="http://schemas.microsoft.com/office/powerpoint/2010/main" val="31503938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9210" y="-42501"/>
            <a:ext cx="10515600" cy="1325563"/>
          </a:xfrm>
        </p:spPr>
        <p:txBody>
          <a:bodyPr>
            <a:normAutofit fontScale="90000"/>
          </a:bodyPr>
          <a:lstStyle/>
          <a:p>
            <a:pPr algn="ctr"/>
            <a:r>
              <a:rPr lang="fr-FR" sz="9600" b="1" dirty="0">
                <a:solidFill>
                  <a:srgbClr val="00B0F0"/>
                </a:solidFill>
              </a:rPr>
              <a:t>Enjeux </a:t>
            </a:r>
          </a:p>
        </p:txBody>
      </p:sp>
      <p:sp>
        <p:nvSpPr>
          <p:cNvPr id="4" name="Slide Number Placeholder 3"/>
          <p:cNvSpPr>
            <a:spLocks noGrp="1"/>
          </p:cNvSpPr>
          <p:nvPr>
            <p:ph type="sldNum" sz="quarter" idx="12"/>
          </p:nvPr>
        </p:nvSpPr>
        <p:spPr>
          <a:xfrm>
            <a:off x="8610600" y="6356349"/>
            <a:ext cx="3931920" cy="2286000"/>
          </a:xfrm>
        </p:spPr>
        <p:txBody>
          <a:bodyPr/>
          <a:lstStyle/>
          <a:p>
            <a:fld id="{858F8DD7-2476-40E3-B381-AE2B19FF5977}" type="slidenum">
              <a:rPr lang="en-IN" smtClean="0"/>
              <a:t>14</a:t>
            </a:fld>
            <a:endParaRPr lang="en-IN"/>
          </a:p>
        </p:txBody>
      </p:sp>
      <p:sp>
        <p:nvSpPr>
          <p:cNvPr id="19" name="TextBox 18">
            <a:extLst>
              <a:ext uri="{FF2B5EF4-FFF2-40B4-BE49-F238E27FC236}">
                <a16:creationId xmlns:a16="http://schemas.microsoft.com/office/drawing/2014/main" xmlns="" id="{F4C09F3F-1D9B-48BD-B517-1A32DA8C09A1}"/>
              </a:ext>
            </a:extLst>
          </p:cNvPr>
          <p:cNvSpPr txBox="1"/>
          <p:nvPr/>
        </p:nvSpPr>
        <p:spPr>
          <a:xfrm>
            <a:off x="478194" y="1283062"/>
            <a:ext cx="11235612" cy="4893647"/>
          </a:xfrm>
          <a:prstGeom prst="rect">
            <a:avLst/>
          </a:prstGeom>
          <a:noFill/>
        </p:spPr>
        <p:txBody>
          <a:bodyPr wrap="square" rtlCol="0">
            <a:spAutoFit/>
          </a:bodyPr>
          <a:lstStyle/>
          <a:p>
            <a:pPr marL="342900" indent="-342900">
              <a:buFont typeface="Arial" panose="020B0604020202020204" pitchFamily="34" charset="0"/>
              <a:buChar char="•"/>
            </a:pPr>
            <a:r>
              <a:rPr lang="fr-FR" sz="2400" b="1" dirty="0">
                <a:solidFill>
                  <a:srgbClr val="00B0F0"/>
                </a:solidFill>
              </a:rPr>
              <a:t>Approche transversale </a:t>
            </a:r>
            <a:r>
              <a:rPr lang="fr-FR" sz="2400" dirty="0"/>
              <a:t>à toutes les dimensions et à tous les niveaux permettant d'accéder aux possibilités d'apprentissage tout au long de la vie dans une perspective fondée sur les droits.</a:t>
            </a:r>
          </a:p>
          <a:p>
            <a:pPr marL="342900" indent="-342900">
              <a:buFont typeface="Arial" panose="020B0604020202020204" pitchFamily="34" charset="0"/>
              <a:buChar char="•"/>
            </a:pPr>
            <a:r>
              <a:rPr lang="fr-FR" sz="2400" b="1" dirty="0">
                <a:solidFill>
                  <a:srgbClr val="00B0F0"/>
                </a:solidFill>
              </a:rPr>
              <a:t>Comprendre, aborder et répondre </a:t>
            </a:r>
            <a:r>
              <a:rPr lang="fr-FR" sz="2400" dirty="0"/>
              <a:t>à </a:t>
            </a:r>
            <a:r>
              <a:rPr lang="fr-FR" sz="2400" b="1" dirty="0">
                <a:solidFill>
                  <a:srgbClr val="00B0F0"/>
                </a:solidFill>
              </a:rPr>
              <a:t>la diversité </a:t>
            </a:r>
            <a:r>
              <a:rPr lang="fr-FR" sz="2400" dirty="0"/>
              <a:t>des besoins en matière de les besoins de tous les apprenants en leur offrant des possibilités d'apprentissage de qualité, adaptées et diversifiées </a:t>
            </a:r>
          </a:p>
          <a:p>
            <a:pPr marL="342900" indent="-342900">
              <a:buFont typeface="Arial" panose="020B0604020202020204" pitchFamily="34" charset="0"/>
              <a:buChar char="•"/>
            </a:pPr>
            <a:r>
              <a:rPr lang="fr-FR" sz="2400" b="1" dirty="0">
                <a:solidFill>
                  <a:srgbClr val="00B0F0"/>
                </a:solidFill>
              </a:rPr>
              <a:t>Éducation et soutien personnalisés</a:t>
            </a:r>
            <a:r>
              <a:rPr lang="fr-FR" sz="2400" dirty="0"/>
              <a:t> (c.-à-d. une variété d'occasions d'apprentissage et de modes d'enseignement pour inciter les apprenants à s'engager ; orientation par tutorat ; engagement des familles ; répondre aux attentes élèves par les enseignants pour tous les apprenants)</a:t>
            </a:r>
          </a:p>
          <a:p>
            <a:pPr marL="342900" indent="-342900">
              <a:buFont typeface="Arial" panose="020B0604020202020204" pitchFamily="34" charset="0"/>
              <a:buChar char="•"/>
            </a:pPr>
            <a:r>
              <a:rPr lang="fr-FR" sz="2400" dirty="0"/>
              <a:t>L'éducation pour l'inclusion vise à assurer la </a:t>
            </a:r>
            <a:r>
              <a:rPr lang="fr-FR" sz="2400" b="1" dirty="0">
                <a:solidFill>
                  <a:srgbClr val="00B0F0"/>
                </a:solidFill>
              </a:rPr>
              <a:t>présence</a:t>
            </a:r>
            <a:r>
              <a:rPr lang="fr-FR" sz="2400" dirty="0"/>
              <a:t> (accès et accès à l'éducation).</a:t>
            </a:r>
          </a:p>
          <a:p>
            <a:pPr marL="342900" indent="-342900">
              <a:buFont typeface="Arial" panose="020B0604020202020204" pitchFamily="34" charset="0"/>
              <a:buChar char="•"/>
            </a:pPr>
            <a:r>
              <a:rPr lang="fr-FR" sz="2400" dirty="0"/>
              <a:t>(assiduité), la </a:t>
            </a:r>
            <a:r>
              <a:rPr lang="fr-FR" sz="2400" b="1" dirty="0">
                <a:solidFill>
                  <a:srgbClr val="00B0F0"/>
                </a:solidFill>
              </a:rPr>
              <a:t>participation</a:t>
            </a:r>
            <a:r>
              <a:rPr lang="fr-FR" sz="2400" dirty="0"/>
              <a:t> (qualité de l'apprentissage) et les </a:t>
            </a:r>
            <a:r>
              <a:rPr lang="fr-FR" sz="2400" b="1" dirty="0">
                <a:solidFill>
                  <a:srgbClr val="00B0F0"/>
                </a:solidFill>
              </a:rPr>
              <a:t>acquis </a:t>
            </a:r>
            <a:r>
              <a:rPr lang="fr-FR" sz="2400" dirty="0"/>
              <a:t>(qualité des résultats) de tous les élèves à tous les niveaux de l'éducation.</a:t>
            </a:r>
          </a:p>
        </p:txBody>
      </p:sp>
    </p:spTree>
    <p:extLst>
      <p:ext uri="{BB962C8B-B14F-4D97-AF65-F5344CB8AC3E}">
        <p14:creationId xmlns:p14="http://schemas.microsoft.com/office/powerpoint/2010/main" val="913176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85038" y="-292211"/>
            <a:ext cx="6327432" cy="1325563"/>
          </a:xfrm>
        </p:spPr>
        <p:txBody>
          <a:bodyPr/>
          <a:lstStyle/>
          <a:p>
            <a:pPr algn="ctr"/>
            <a:r>
              <a:rPr lang="fr-FR" b="1" dirty="0">
                <a:solidFill>
                  <a:srgbClr val="00B0F0"/>
                </a:solidFill>
              </a:rPr>
              <a:t>Défis opérationnels</a:t>
            </a:r>
          </a:p>
        </p:txBody>
      </p:sp>
      <p:graphicFrame>
        <p:nvGraphicFramePr>
          <p:cNvPr id="9" name="Diagram 8">
            <a:extLst>
              <a:ext uri="{FF2B5EF4-FFF2-40B4-BE49-F238E27FC236}">
                <a16:creationId xmlns:a16="http://schemas.microsoft.com/office/drawing/2014/main" xmlns="" id="{62BC6844-2DB8-41B6-8D74-7D447BFCB12C}"/>
              </a:ext>
            </a:extLst>
          </p:cNvPr>
          <p:cNvGraphicFramePr/>
          <p:nvPr>
            <p:extLst>
              <p:ext uri="{D42A27DB-BD31-4B8C-83A1-F6EECF244321}">
                <p14:modId xmlns:p14="http://schemas.microsoft.com/office/powerpoint/2010/main" val="4206696051"/>
              </p:ext>
            </p:extLst>
          </p:nvPr>
        </p:nvGraphicFramePr>
        <p:xfrm>
          <a:off x="-563697" y="1054241"/>
          <a:ext cx="7906888" cy="51334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8" name="Rectangle: Rounded Corners 17">
            <a:extLst>
              <a:ext uri="{FF2B5EF4-FFF2-40B4-BE49-F238E27FC236}">
                <a16:creationId xmlns:a16="http://schemas.microsoft.com/office/drawing/2014/main" xmlns="" id="{44039151-9C4E-4E93-A18D-598FC3F198C2}"/>
              </a:ext>
            </a:extLst>
          </p:cNvPr>
          <p:cNvSpPr/>
          <p:nvPr/>
        </p:nvSpPr>
        <p:spPr>
          <a:xfrm>
            <a:off x="7767145" y="4120681"/>
            <a:ext cx="3783724" cy="903810"/>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fr-FR" sz="2400" dirty="0"/>
              <a:t>Stratégies éducatives</a:t>
            </a:r>
            <a:endParaRPr lang="en-US" sz="2400" dirty="0"/>
          </a:p>
        </p:txBody>
      </p:sp>
      <p:sp>
        <p:nvSpPr>
          <p:cNvPr id="19" name="Rectangle: Rounded Corners 18">
            <a:extLst>
              <a:ext uri="{FF2B5EF4-FFF2-40B4-BE49-F238E27FC236}">
                <a16:creationId xmlns:a16="http://schemas.microsoft.com/office/drawing/2014/main" xmlns="" id="{90C1F1D9-2686-4EC6-B88D-7286CC3B5FA0}"/>
              </a:ext>
            </a:extLst>
          </p:cNvPr>
          <p:cNvSpPr/>
          <p:nvPr/>
        </p:nvSpPr>
        <p:spPr>
          <a:xfrm>
            <a:off x="7767145" y="1024467"/>
            <a:ext cx="3783724" cy="98797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sz="2400" dirty="0"/>
              <a:t>Politiques et finances </a:t>
            </a:r>
          </a:p>
        </p:txBody>
      </p:sp>
      <p:sp>
        <p:nvSpPr>
          <p:cNvPr id="20" name="Rectangle: Rounded Corners 19">
            <a:extLst>
              <a:ext uri="{FF2B5EF4-FFF2-40B4-BE49-F238E27FC236}">
                <a16:creationId xmlns:a16="http://schemas.microsoft.com/office/drawing/2014/main" xmlns="" id="{6E925E80-8AD3-4B02-B2B9-FC40B098EA0B}"/>
              </a:ext>
            </a:extLst>
          </p:cNvPr>
          <p:cNvSpPr/>
          <p:nvPr/>
        </p:nvSpPr>
        <p:spPr>
          <a:xfrm>
            <a:off x="7767145" y="2512139"/>
            <a:ext cx="3783724" cy="1108842"/>
          </a:xfrm>
          <a:prstGeom prst="roundRect">
            <a:avLst/>
          </a:prstGeom>
          <a:solidFill>
            <a:srgbClr val="C0000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fr-FR" sz="2400" dirty="0"/>
              <a:t>Systèmes et organisation</a:t>
            </a:r>
          </a:p>
        </p:txBody>
      </p:sp>
      <p:sp>
        <p:nvSpPr>
          <p:cNvPr id="21" name="Rectangle: Rounded Corners 20">
            <a:extLst>
              <a:ext uri="{FF2B5EF4-FFF2-40B4-BE49-F238E27FC236}">
                <a16:creationId xmlns:a16="http://schemas.microsoft.com/office/drawing/2014/main" xmlns="" id="{C5AB1444-B798-4C09-B862-0AD7836BAA01}"/>
              </a:ext>
            </a:extLst>
          </p:cNvPr>
          <p:cNvSpPr/>
          <p:nvPr/>
        </p:nvSpPr>
        <p:spPr>
          <a:xfrm>
            <a:off x="7767145" y="5524188"/>
            <a:ext cx="3783724" cy="783306"/>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fr-FR" sz="2400" dirty="0"/>
              <a:t>Approches de mise en œuvre</a:t>
            </a:r>
          </a:p>
        </p:txBody>
      </p:sp>
      <p:sp>
        <p:nvSpPr>
          <p:cNvPr id="23" name="Arrow: Up-Down 22">
            <a:extLst>
              <a:ext uri="{FF2B5EF4-FFF2-40B4-BE49-F238E27FC236}">
                <a16:creationId xmlns:a16="http://schemas.microsoft.com/office/drawing/2014/main" xmlns="" id="{910B87C1-7C21-4EBC-8C4E-3D079DE0980D}"/>
              </a:ext>
            </a:extLst>
          </p:cNvPr>
          <p:cNvSpPr/>
          <p:nvPr/>
        </p:nvSpPr>
        <p:spPr>
          <a:xfrm>
            <a:off x="9506607" y="1993983"/>
            <a:ext cx="304800" cy="536612"/>
          </a:xfrm>
          <a:prstGeom prst="upDown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Up-Down 23">
            <a:extLst>
              <a:ext uri="{FF2B5EF4-FFF2-40B4-BE49-F238E27FC236}">
                <a16:creationId xmlns:a16="http://schemas.microsoft.com/office/drawing/2014/main" xmlns="" id="{185CAFE0-8DD6-4F74-A6BB-2CB9422D8893}"/>
              </a:ext>
            </a:extLst>
          </p:cNvPr>
          <p:cNvSpPr/>
          <p:nvPr/>
        </p:nvSpPr>
        <p:spPr>
          <a:xfrm>
            <a:off x="9506607" y="3602525"/>
            <a:ext cx="304800" cy="536612"/>
          </a:xfrm>
          <a:prstGeom prst="upDown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rrow: Up-Down 24">
            <a:extLst>
              <a:ext uri="{FF2B5EF4-FFF2-40B4-BE49-F238E27FC236}">
                <a16:creationId xmlns:a16="http://schemas.microsoft.com/office/drawing/2014/main" xmlns="" id="{B3F4C8DF-6AAE-4AB7-8754-0E5F1702C12C}"/>
              </a:ext>
            </a:extLst>
          </p:cNvPr>
          <p:cNvSpPr/>
          <p:nvPr/>
        </p:nvSpPr>
        <p:spPr>
          <a:xfrm>
            <a:off x="9506607" y="5006035"/>
            <a:ext cx="304800" cy="536612"/>
          </a:xfrm>
          <a:prstGeom prst="upDownArrow">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Brace 3">
            <a:extLst>
              <a:ext uri="{FF2B5EF4-FFF2-40B4-BE49-F238E27FC236}">
                <a16:creationId xmlns:a16="http://schemas.microsoft.com/office/drawing/2014/main" xmlns="" id="{55CDD099-EE84-4B7E-8F05-DD935C32DF2B}"/>
              </a:ext>
            </a:extLst>
          </p:cNvPr>
          <p:cNvSpPr/>
          <p:nvPr/>
        </p:nvSpPr>
        <p:spPr>
          <a:xfrm>
            <a:off x="7041983" y="1024467"/>
            <a:ext cx="304800" cy="5376333"/>
          </a:xfrm>
          <a:prstGeom prst="rightBrace">
            <a:avLst/>
          </a:prstGeom>
          <a:ln w="28575"/>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1" dirty="0"/>
          </a:p>
        </p:txBody>
      </p:sp>
    </p:spTree>
    <p:extLst>
      <p:ext uri="{BB962C8B-B14F-4D97-AF65-F5344CB8AC3E}">
        <p14:creationId xmlns:p14="http://schemas.microsoft.com/office/powerpoint/2010/main" val="51684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757" y="0"/>
            <a:ext cx="10515600" cy="1325563"/>
          </a:xfrm>
        </p:spPr>
        <p:txBody>
          <a:bodyPr>
            <a:normAutofit fontScale="90000"/>
          </a:bodyPr>
          <a:lstStyle/>
          <a:p>
            <a:pPr algn="ctr"/>
            <a:r>
              <a:rPr lang="fr-FR" sz="9600" b="1" dirty="0">
                <a:solidFill>
                  <a:srgbClr val="00B0F0"/>
                </a:solidFill>
              </a:rPr>
              <a:t>Bénéfices</a:t>
            </a:r>
          </a:p>
        </p:txBody>
      </p:sp>
      <p:sp>
        <p:nvSpPr>
          <p:cNvPr id="4" name="Slide Number Placeholder 3"/>
          <p:cNvSpPr>
            <a:spLocks noGrp="1"/>
          </p:cNvSpPr>
          <p:nvPr>
            <p:ph type="sldNum" sz="quarter" idx="12"/>
          </p:nvPr>
        </p:nvSpPr>
        <p:spPr>
          <a:xfrm>
            <a:off x="8610600" y="6356349"/>
            <a:ext cx="3931920" cy="2286000"/>
          </a:xfrm>
        </p:spPr>
        <p:txBody>
          <a:bodyPr/>
          <a:lstStyle/>
          <a:p>
            <a:fld id="{858F8DD7-2476-40E3-B381-AE2B19FF5977}" type="slidenum">
              <a:rPr lang="en-IN" smtClean="0"/>
              <a:t>16</a:t>
            </a:fld>
            <a:endParaRPr lang="en-IN"/>
          </a:p>
        </p:txBody>
      </p:sp>
      <p:sp>
        <p:nvSpPr>
          <p:cNvPr id="5" name="TextBox 4">
            <a:extLst>
              <a:ext uri="{FF2B5EF4-FFF2-40B4-BE49-F238E27FC236}">
                <a16:creationId xmlns:a16="http://schemas.microsoft.com/office/drawing/2014/main" xmlns="" id="{786F22B6-B9AE-47CA-9FB8-524B7677A934}"/>
              </a:ext>
            </a:extLst>
          </p:cNvPr>
          <p:cNvSpPr txBox="1"/>
          <p:nvPr/>
        </p:nvSpPr>
        <p:spPr>
          <a:xfrm>
            <a:off x="298580" y="1432352"/>
            <a:ext cx="11508532" cy="4401205"/>
          </a:xfrm>
          <a:prstGeom prst="rect">
            <a:avLst/>
          </a:prstGeom>
          <a:noFill/>
        </p:spPr>
        <p:txBody>
          <a:bodyPr wrap="square" rtlCol="0">
            <a:spAutoFit/>
          </a:bodyPr>
          <a:lstStyle/>
          <a:p>
            <a:pPr marL="342900" indent="-342900">
              <a:buFont typeface="Arial" panose="020B0604020202020204" pitchFamily="34" charset="0"/>
              <a:buChar char="•"/>
            </a:pPr>
            <a:r>
              <a:rPr lang="fr-FR" sz="2400" dirty="0"/>
              <a:t>L’adoption de l’</a:t>
            </a:r>
            <a:r>
              <a:rPr lang="fr-FR" sz="2400" b="1" dirty="0">
                <a:solidFill>
                  <a:srgbClr val="00B0F0"/>
                </a:solidFill>
              </a:rPr>
              <a:t>inclusion</a:t>
            </a:r>
            <a:r>
              <a:rPr lang="fr-FR" sz="2400" dirty="0"/>
              <a:t> comme approche constitue en soie un </a:t>
            </a:r>
            <a:r>
              <a:rPr lang="fr-FR" sz="2400" b="1" dirty="0">
                <a:solidFill>
                  <a:srgbClr val="00B0F0"/>
                </a:solidFill>
              </a:rPr>
              <a:t>outil de transformation </a:t>
            </a:r>
            <a:r>
              <a:rPr lang="fr-FR" sz="2400" dirty="0"/>
              <a:t>des systèmes éducatifs </a:t>
            </a:r>
            <a:r>
              <a:rPr lang="fr-FR" sz="2400" b="1" dirty="0">
                <a:solidFill>
                  <a:srgbClr val="00B0F0"/>
                </a:solidFill>
              </a:rPr>
              <a:t>des visions vers la pratiques </a:t>
            </a:r>
            <a:r>
              <a:rPr lang="fr-FR" sz="2400" dirty="0"/>
              <a:t>:amélioration des apprentissages, réduction des inégalités éducatives et sociales, briser les cycles de pauvreté</a:t>
            </a:r>
          </a:p>
          <a:p>
            <a:pPr marL="342900" indent="-342900">
              <a:buFont typeface="Arial" panose="020B0604020202020204" pitchFamily="34" charset="0"/>
              <a:buChar char="•"/>
            </a:pPr>
            <a:endParaRPr lang="fr-FR" sz="2400" dirty="0"/>
          </a:p>
          <a:p>
            <a:r>
              <a:rPr lang="fr-FR" sz="2400" dirty="0"/>
              <a:t>Mais également </a:t>
            </a:r>
          </a:p>
          <a:p>
            <a:pPr marL="342900" indent="-342900">
              <a:buFont typeface="Arial" panose="020B0604020202020204" pitchFamily="34" charset="0"/>
              <a:buChar char="•"/>
            </a:pPr>
            <a:r>
              <a:rPr lang="fr-FR" sz="2400" dirty="0"/>
              <a:t>Réduction des couts : Mutualisation des ressources, plus de flexibilité et de capacités…</a:t>
            </a:r>
          </a:p>
          <a:p>
            <a:pPr marL="342900" indent="-342900">
              <a:buFont typeface="Arial" panose="020B0604020202020204" pitchFamily="34" charset="0"/>
              <a:buChar char="•"/>
            </a:pPr>
            <a:endParaRPr lang="fr-FR" sz="2400" dirty="0"/>
          </a:p>
          <a:p>
            <a:pPr algn="ctr"/>
            <a:r>
              <a:rPr lang="fr-FR" sz="2400" dirty="0"/>
              <a:t>	</a:t>
            </a:r>
            <a:r>
              <a:rPr lang="fr-FR" sz="2800" dirty="0"/>
              <a:t>L’éducation spécialisé coute 2,5 plus cher que l’éducation inclusive (OCDE)</a:t>
            </a:r>
          </a:p>
          <a:p>
            <a:pPr algn="ctr"/>
            <a:r>
              <a:rPr lang="fr-FR" sz="2800" dirty="0"/>
              <a:t>	Le passage à l’éducation inclusive peut réduire les couts de plus de 10 fois (Arménie 2015)</a:t>
            </a:r>
          </a:p>
        </p:txBody>
      </p:sp>
    </p:spTree>
    <p:extLst>
      <p:ext uri="{BB962C8B-B14F-4D97-AF65-F5344CB8AC3E}">
        <p14:creationId xmlns:p14="http://schemas.microsoft.com/office/powerpoint/2010/main" val="34134391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7757" y="0"/>
            <a:ext cx="10515600" cy="1325563"/>
          </a:xfrm>
        </p:spPr>
        <p:txBody>
          <a:bodyPr>
            <a:normAutofit fontScale="90000"/>
          </a:bodyPr>
          <a:lstStyle/>
          <a:p>
            <a:pPr algn="ctr"/>
            <a:r>
              <a:rPr lang="fr-FR" sz="9600" b="1" dirty="0">
                <a:solidFill>
                  <a:srgbClr val="00B0F0"/>
                </a:solidFill>
              </a:rPr>
              <a:t>Bénéfices</a:t>
            </a:r>
          </a:p>
        </p:txBody>
      </p:sp>
      <p:sp>
        <p:nvSpPr>
          <p:cNvPr id="4" name="Slide Number Placeholder 3"/>
          <p:cNvSpPr>
            <a:spLocks noGrp="1"/>
          </p:cNvSpPr>
          <p:nvPr>
            <p:ph type="sldNum" sz="quarter" idx="12"/>
          </p:nvPr>
        </p:nvSpPr>
        <p:spPr>
          <a:xfrm>
            <a:off x="8610600" y="6356349"/>
            <a:ext cx="3931920" cy="2286000"/>
          </a:xfrm>
        </p:spPr>
        <p:txBody>
          <a:bodyPr/>
          <a:lstStyle/>
          <a:p>
            <a:fld id="{858F8DD7-2476-40E3-B381-AE2B19FF5977}" type="slidenum">
              <a:rPr lang="en-IN" smtClean="0"/>
              <a:t>17</a:t>
            </a:fld>
            <a:endParaRPr lang="en-IN"/>
          </a:p>
        </p:txBody>
      </p:sp>
      <p:sp>
        <p:nvSpPr>
          <p:cNvPr id="5" name="TextBox 4">
            <a:extLst>
              <a:ext uri="{FF2B5EF4-FFF2-40B4-BE49-F238E27FC236}">
                <a16:creationId xmlns:a16="http://schemas.microsoft.com/office/drawing/2014/main" xmlns="" id="{786F22B6-B9AE-47CA-9FB8-524B7677A934}"/>
              </a:ext>
            </a:extLst>
          </p:cNvPr>
          <p:cNvSpPr txBox="1"/>
          <p:nvPr/>
        </p:nvSpPr>
        <p:spPr>
          <a:xfrm>
            <a:off x="298580" y="1432352"/>
            <a:ext cx="11508532" cy="2862322"/>
          </a:xfrm>
          <a:prstGeom prst="rect">
            <a:avLst/>
          </a:prstGeom>
          <a:noFill/>
        </p:spPr>
        <p:txBody>
          <a:bodyPr wrap="square" rtlCol="0">
            <a:spAutoFit/>
          </a:bodyPr>
          <a:lstStyle/>
          <a:p>
            <a:endParaRPr lang="fr-FR" sz="2400" dirty="0"/>
          </a:p>
          <a:p>
            <a:r>
              <a:rPr lang="fr-FR" sz="2400" dirty="0"/>
              <a:t>Mais Surtout</a:t>
            </a:r>
          </a:p>
          <a:p>
            <a:endParaRPr lang="fr-FR" sz="2400" dirty="0"/>
          </a:p>
          <a:p>
            <a:pPr algn="ctr"/>
            <a:r>
              <a:rPr lang="fr-FR" sz="3600" dirty="0">
                <a:solidFill>
                  <a:srgbClr val="00B0F0"/>
                </a:solidFill>
              </a:rPr>
              <a:t>Une société inclusive garantissant l’égalité des chances et des opportunités et assurant la participation comme partie intégrante de son fonctionnement et développement</a:t>
            </a:r>
          </a:p>
        </p:txBody>
      </p:sp>
    </p:spTree>
    <p:extLst>
      <p:ext uri="{BB962C8B-B14F-4D97-AF65-F5344CB8AC3E}">
        <p14:creationId xmlns:p14="http://schemas.microsoft.com/office/powerpoint/2010/main" val="1163729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1" name="Picture 2" descr="C:\Users\rgill\Pictures\Thank You in Sign Lang.jpg">
            <a:extLst>
              <a:ext uri="{FF2B5EF4-FFF2-40B4-BE49-F238E27FC236}">
                <a16:creationId xmlns:a16="http://schemas.microsoft.com/office/drawing/2014/main" xmlns="" id="{97681506-78B9-41A8-B4AA-F8D2B8CB80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0381" y="1355115"/>
            <a:ext cx="2728912" cy="2671763"/>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pic>
        <p:nvPicPr>
          <p:cNvPr id="68612" name="Picture 3" descr="C:\Users\rgill\Pictures\thankyou2.jpg">
            <a:extLst>
              <a:ext uri="{FF2B5EF4-FFF2-40B4-BE49-F238E27FC236}">
                <a16:creationId xmlns:a16="http://schemas.microsoft.com/office/drawing/2014/main" xmlns="" id="{E64CB064-D97D-47B1-B9DC-F1239826374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06143" y="1373775"/>
            <a:ext cx="2698750" cy="2643188"/>
          </a:xfrm>
          <a:prstGeom prst="rect">
            <a:avLst/>
          </a:prstGeom>
          <a:noFill/>
          <a:ln w="9525">
            <a:solidFill>
              <a:srgbClr val="C00000"/>
            </a:solidFill>
            <a:miter lim="800000"/>
            <a:headEnd/>
            <a:tailEnd/>
          </a:ln>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xmlns="" id="{22E99EED-EDBA-4E24-A213-4E66B377C7A3}"/>
              </a:ext>
            </a:extLst>
          </p:cNvPr>
          <p:cNvSpPr txBox="1"/>
          <p:nvPr/>
        </p:nvSpPr>
        <p:spPr>
          <a:xfrm>
            <a:off x="6361235" y="2090831"/>
            <a:ext cx="4739054" cy="1200329"/>
          </a:xfrm>
          <a:prstGeom prst="rect">
            <a:avLst/>
          </a:prstGeom>
          <a:noFill/>
        </p:spPr>
        <p:txBody>
          <a:bodyPr wrap="square" rtlCol="0">
            <a:spAutoFit/>
          </a:bodyPr>
          <a:lstStyle/>
          <a:p>
            <a:pPr algn="ctr"/>
            <a:r>
              <a:rPr lang="fr-FR" sz="7200" dirty="0">
                <a:solidFill>
                  <a:srgbClr val="00B0F0"/>
                </a:solidFill>
              </a:rPr>
              <a:t>Merci</a:t>
            </a:r>
            <a:endParaRPr lang="en-US" sz="7200" dirty="0">
              <a:solidFill>
                <a:srgbClr val="00B0F0"/>
              </a:solidFill>
            </a:endParaRPr>
          </a:p>
        </p:txBody>
      </p:sp>
      <p:sp>
        <p:nvSpPr>
          <p:cNvPr id="4" name="Rectangle 3">
            <a:extLst>
              <a:ext uri="{FF2B5EF4-FFF2-40B4-BE49-F238E27FC236}">
                <a16:creationId xmlns:a16="http://schemas.microsoft.com/office/drawing/2014/main" xmlns="" id="{BD4A6F05-BA49-4FDA-B634-1E32A72E868E}"/>
              </a:ext>
            </a:extLst>
          </p:cNvPr>
          <p:cNvSpPr/>
          <p:nvPr/>
        </p:nvSpPr>
        <p:spPr>
          <a:xfrm>
            <a:off x="7633541" y="6251054"/>
            <a:ext cx="4297202" cy="523220"/>
          </a:xfrm>
          <a:prstGeom prst="rect">
            <a:avLst/>
          </a:prstGeom>
        </p:spPr>
        <p:txBody>
          <a:bodyPr wrap="none">
            <a:spAutoFit/>
          </a:bodyPr>
          <a:lstStyle/>
          <a:p>
            <a:r>
              <a:rPr lang="en-US" sz="2800" dirty="0">
                <a:solidFill>
                  <a:srgbClr val="00B0F0"/>
                </a:solidFill>
              </a:rPr>
              <a:t>www.unicef.org/disabilities/</a:t>
            </a:r>
          </a:p>
        </p:txBody>
      </p:sp>
      <p:pic>
        <p:nvPicPr>
          <p:cNvPr id="9" name="Image 1">
            <a:extLst>
              <a:ext uri="{FF2B5EF4-FFF2-40B4-BE49-F238E27FC236}">
                <a16:creationId xmlns:a16="http://schemas.microsoft.com/office/drawing/2014/main" xmlns="" id="{10DE749A-40F4-470B-9679-ABD4B7A1A63B}"/>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3351" y="5617030"/>
            <a:ext cx="2554059" cy="1240970"/>
          </a:xfrm>
          <a:prstGeom prst="rect">
            <a:avLst/>
          </a:prstGeom>
          <a:noFill/>
          <a:ln>
            <a:noFill/>
          </a:ln>
        </p:spPr>
      </p:pic>
    </p:spTree>
    <p:extLst>
      <p:ext uri="{BB962C8B-B14F-4D97-AF65-F5344CB8AC3E}">
        <p14:creationId xmlns:p14="http://schemas.microsoft.com/office/powerpoint/2010/main" val="7089059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pPr algn="ctr" eaLnBrk="1" hangingPunct="1"/>
            <a:r>
              <a:rPr lang="fr-FR" altLang="en-US" sz="6900" dirty="0">
                <a:solidFill>
                  <a:srgbClr val="00B0F0"/>
                </a:solidFill>
                <a:latin typeface="Baskerville Old Face" panose="02020602080505020303" pitchFamily="18" charset="0"/>
              </a:rPr>
              <a:t>M</a:t>
            </a:r>
            <a:r>
              <a:rPr lang="en-US" altLang="en-US" sz="6900" dirty="0" err="1">
                <a:solidFill>
                  <a:srgbClr val="00B0F0"/>
                </a:solidFill>
                <a:latin typeface="Baskerville Old Face" panose="02020602080505020303" pitchFamily="18" charset="0"/>
              </a:rPr>
              <a:t>erci</a:t>
            </a:r>
            <a:endParaRPr lang="en-US" altLang="en-US" sz="6900" dirty="0">
              <a:solidFill>
                <a:srgbClr val="00B0F0"/>
              </a:solidFill>
              <a:latin typeface="Baskerville Old Face" panose="02020602080505020303" pitchFamily="18" charset="0"/>
            </a:endParaRPr>
          </a:p>
        </p:txBody>
      </p:sp>
      <p:pic>
        <p:nvPicPr>
          <p:cNvPr id="82947"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838200" y="1690688"/>
            <a:ext cx="6565900" cy="4351338"/>
          </a:xfrm>
        </p:spPr>
      </p:pic>
      <p:pic>
        <p:nvPicPr>
          <p:cNvPr id="4" name="Image 1">
            <a:extLst>
              <a:ext uri="{FF2B5EF4-FFF2-40B4-BE49-F238E27FC236}">
                <a16:creationId xmlns:a16="http://schemas.microsoft.com/office/drawing/2014/main" xmlns="" id="{CF645B72-42C8-4674-BF2E-F1EEAF413FEF}"/>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8036186" y="2713548"/>
            <a:ext cx="3317614" cy="1766944"/>
          </a:xfrm>
          <a:prstGeom prst="rect">
            <a:avLst/>
          </a:prstGeom>
          <a:noFill/>
          <a:ln>
            <a:noFill/>
          </a:ln>
        </p:spPr>
      </p:pic>
    </p:spTree>
    <p:extLst>
      <p:ext uri="{BB962C8B-B14F-4D97-AF65-F5344CB8AC3E}">
        <p14:creationId xmlns:p14="http://schemas.microsoft.com/office/powerpoint/2010/main" val="1784681963"/>
      </p:ext>
    </p:extLst>
  </p:cSld>
  <p:clrMapOvr>
    <a:masterClrMapping/>
  </p:clrMapOvr>
  <p:transition spd="slow">
    <p:circl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 y="-237392"/>
            <a:ext cx="12306300" cy="1325563"/>
          </a:xfrm>
        </p:spPr>
        <p:txBody>
          <a:bodyPr>
            <a:normAutofit/>
          </a:bodyPr>
          <a:lstStyle/>
          <a:p>
            <a:pPr algn="ctr"/>
            <a:r>
              <a:rPr lang="fr-FR" sz="4000" b="1" dirty="0">
                <a:solidFill>
                  <a:srgbClr val="00B0F0"/>
                </a:solidFill>
              </a:rPr>
              <a:t>Convention relative aux droits des personnes handicapées</a:t>
            </a:r>
          </a:p>
        </p:txBody>
      </p:sp>
      <p:pic>
        <p:nvPicPr>
          <p:cNvPr id="4" name="Picture 3">
            <a:extLst>
              <a:ext uri="{FF2B5EF4-FFF2-40B4-BE49-F238E27FC236}">
                <a16:creationId xmlns:a16="http://schemas.microsoft.com/office/drawing/2014/main" xmlns="" id="{420D9F15-A5DC-462E-98F2-5C8E2C6A9542}"/>
              </a:ext>
            </a:extLst>
          </p:cNvPr>
          <p:cNvPicPr>
            <a:picLocks noChangeAspect="1"/>
          </p:cNvPicPr>
          <p:nvPr/>
        </p:nvPicPr>
        <p:blipFill>
          <a:blip r:embed="rId3"/>
          <a:stretch>
            <a:fillRect/>
          </a:stretch>
        </p:blipFill>
        <p:spPr>
          <a:xfrm>
            <a:off x="0" y="800614"/>
            <a:ext cx="10332720" cy="5493891"/>
          </a:xfrm>
          <a:prstGeom prst="rect">
            <a:avLst/>
          </a:prstGeom>
        </p:spPr>
      </p:pic>
      <p:pic>
        <p:nvPicPr>
          <p:cNvPr id="6" name="Picture 5">
            <a:extLst>
              <a:ext uri="{FF2B5EF4-FFF2-40B4-BE49-F238E27FC236}">
                <a16:creationId xmlns:a16="http://schemas.microsoft.com/office/drawing/2014/main" xmlns="" id="{228E9C5D-C722-4A4D-A6BF-FCDC2B21DD74}"/>
              </a:ext>
            </a:extLst>
          </p:cNvPr>
          <p:cNvPicPr>
            <a:picLocks noChangeAspect="1"/>
          </p:cNvPicPr>
          <p:nvPr/>
        </p:nvPicPr>
        <p:blipFill>
          <a:blip r:embed="rId4"/>
          <a:stretch>
            <a:fillRect/>
          </a:stretch>
        </p:blipFill>
        <p:spPr>
          <a:xfrm>
            <a:off x="107004" y="6426591"/>
            <a:ext cx="9248012" cy="312228"/>
          </a:xfrm>
          <a:prstGeom prst="rect">
            <a:avLst/>
          </a:prstGeom>
        </p:spPr>
      </p:pic>
      <p:sp>
        <p:nvSpPr>
          <p:cNvPr id="8" name="TextBox 7">
            <a:extLst>
              <a:ext uri="{FF2B5EF4-FFF2-40B4-BE49-F238E27FC236}">
                <a16:creationId xmlns:a16="http://schemas.microsoft.com/office/drawing/2014/main" xmlns="" id="{0BD008FE-D71E-4F3D-BD83-ED295CB98E95}"/>
              </a:ext>
            </a:extLst>
          </p:cNvPr>
          <p:cNvSpPr txBox="1"/>
          <p:nvPr/>
        </p:nvSpPr>
        <p:spPr>
          <a:xfrm>
            <a:off x="9355016" y="1916861"/>
            <a:ext cx="2686929" cy="830997"/>
          </a:xfrm>
          <a:prstGeom prst="rect">
            <a:avLst/>
          </a:prstGeom>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fr-FR" sz="2400" b="1" dirty="0"/>
              <a:t>Un engagement croissant des pays </a:t>
            </a:r>
            <a:endParaRPr lang="en-US" sz="2400" b="1" dirty="0"/>
          </a:p>
        </p:txBody>
      </p:sp>
      <p:sp>
        <p:nvSpPr>
          <p:cNvPr id="10" name="TextBox 9">
            <a:extLst>
              <a:ext uri="{FF2B5EF4-FFF2-40B4-BE49-F238E27FC236}">
                <a16:creationId xmlns:a16="http://schemas.microsoft.com/office/drawing/2014/main" xmlns="" id="{2F0042E4-1354-46C5-8EB6-ABA26DBE4E96}"/>
              </a:ext>
            </a:extLst>
          </p:cNvPr>
          <p:cNvSpPr txBox="1"/>
          <p:nvPr/>
        </p:nvSpPr>
        <p:spPr>
          <a:xfrm>
            <a:off x="9759462" y="6157711"/>
            <a:ext cx="2432538" cy="369332"/>
          </a:xfrm>
          <a:prstGeom prst="rect">
            <a:avLst/>
          </a:prstGeom>
          <a:solidFill>
            <a:schemeClr val="bg1"/>
          </a:solidFill>
        </p:spPr>
        <p:txBody>
          <a:bodyPr wrap="square" rtlCol="0">
            <a:spAutoFit/>
          </a:bodyPr>
          <a:lstStyle/>
          <a:p>
            <a:endParaRPr lang="en-US" dirty="0"/>
          </a:p>
        </p:txBody>
      </p:sp>
      <p:sp>
        <p:nvSpPr>
          <p:cNvPr id="11" name="TextBox 10">
            <a:extLst>
              <a:ext uri="{FF2B5EF4-FFF2-40B4-BE49-F238E27FC236}">
                <a16:creationId xmlns:a16="http://schemas.microsoft.com/office/drawing/2014/main" xmlns="" id="{05C22D06-D211-4206-A268-DC0408F6B777}"/>
              </a:ext>
            </a:extLst>
          </p:cNvPr>
          <p:cNvSpPr txBox="1"/>
          <p:nvPr/>
        </p:nvSpPr>
        <p:spPr>
          <a:xfrm>
            <a:off x="9759462" y="6488668"/>
            <a:ext cx="2432538" cy="369332"/>
          </a:xfrm>
          <a:prstGeom prst="rect">
            <a:avLst/>
          </a:prstGeom>
          <a:solidFill>
            <a:schemeClr val="bg1"/>
          </a:solidFill>
        </p:spPr>
        <p:txBody>
          <a:bodyPr wrap="square" rtlCol="0">
            <a:spAutoFit/>
          </a:bodyPr>
          <a:lstStyle/>
          <a:p>
            <a:r>
              <a:rPr lang="fr-FR" dirty="0"/>
              <a:t>Situation en Sept 2017</a:t>
            </a:r>
            <a:endParaRPr lang="en-US" dirty="0"/>
          </a:p>
        </p:txBody>
      </p:sp>
    </p:spTree>
    <p:extLst>
      <p:ext uri="{BB962C8B-B14F-4D97-AF65-F5344CB8AC3E}">
        <p14:creationId xmlns:p14="http://schemas.microsoft.com/office/powerpoint/2010/main" val="24397679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5" name="Rectangle 3">
            <a:extLst>
              <a:ext uri="{FF2B5EF4-FFF2-40B4-BE49-F238E27FC236}">
                <a16:creationId xmlns:a16="http://schemas.microsoft.com/office/drawing/2014/main" xmlns="" id="{42992BB5-B2ED-43E0-9C3B-00875F9A6AC5}"/>
              </a:ext>
            </a:extLst>
          </p:cNvPr>
          <p:cNvSpPr>
            <a:spLocks noGrp="1" noChangeArrowheads="1"/>
          </p:cNvSpPr>
          <p:nvPr>
            <p:ph type="body" idx="1"/>
          </p:nvPr>
        </p:nvSpPr>
        <p:spPr>
          <a:xfrm>
            <a:off x="474785" y="1066800"/>
            <a:ext cx="11087100" cy="5166946"/>
          </a:xfrm>
          <a:solidFill>
            <a:schemeClr val="accent1">
              <a:lumMod val="20000"/>
              <a:lumOff val="80000"/>
            </a:schemeClr>
          </a:solidFill>
        </p:spPr>
        <p:txBody>
          <a:bodyPr rtlCol="0">
            <a:normAutofit/>
          </a:bodyPr>
          <a:lstStyle/>
          <a:p>
            <a:pPr algn="ctr">
              <a:buNone/>
              <a:defRPr/>
            </a:pPr>
            <a:r>
              <a:rPr lang="en-US" b="1" dirty="0">
                <a:solidFill>
                  <a:srgbClr val="A50021"/>
                </a:solidFill>
              </a:rPr>
              <a:t>Article 1 – </a:t>
            </a:r>
            <a:r>
              <a:rPr lang="en-US" b="1" dirty="0" err="1">
                <a:solidFill>
                  <a:srgbClr val="A50021"/>
                </a:solidFill>
              </a:rPr>
              <a:t>Objet</a:t>
            </a:r>
            <a:endParaRPr lang="en-US" b="1" dirty="0">
              <a:solidFill>
                <a:srgbClr val="A50021"/>
              </a:solidFill>
            </a:endParaRPr>
          </a:p>
          <a:p>
            <a:pPr algn="ctr">
              <a:buNone/>
              <a:defRPr/>
            </a:pPr>
            <a:r>
              <a:rPr lang="fr-FR" sz="2400" dirty="0">
                <a:solidFill>
                  <a:srgbClr val="000033"/>
                </a:solidFill>
              </a:rPr>
              <a:t>Promouvoir, protéger et assurer la pleine et égale jouissance de tous les droits de l'homme et de toutes les libertés fondamentales par toutes les personnes handicapées, et promouvoir le respect de leur dignité inhérente.</a:t>
            </a:r>
            <a:r>
              <a:rPr lang="pt-BR" sz="1200" dirty="0">
                <a:solidFill>
                  <a:srgbClr val="000033"/>
                </a:solidFill>
              </a:rPr>
              <a:t>   </a:t>
            </a:r>
          </a:p>
          <a:p>
            <a:pPr>
              <a:buNone/>
              <a:defRPr/>
            </a:pPr>
            <a:endParaRPr lang="pt-BR" sz="1200" dirty="0">
              <a:solidFill>
                <a:srgbClr val="000033"/>
              </a:solidFill>
            </a:endParaRPr>
          </a:p>
          <a:p>
            <a:pPr marL="0" indent="0" algn="just">
              <a:buNone/>
            </a:pPr>
            <a:r>
              <a:rPr lang="fr-FR" sz="3000" dirty="0"/>
              <a:t>Par personnes handicapées on entend des personnes qui présentent des </a:t>
            </a:r>
            <a:r>
              <a:rPr lang="fr-FR" sz="3000" b="1" dirty="0">
                <a:solidFill>
                  <a:srgbClr val="0070C0"/>
                </a:solidFill>
              </a:rPr>
              <a:t>incapacités</a:t>
            </a:r>
            <a:r>
              <a:rPr lang="fr-FR" sz="3000" dirty="0"/>
              <a:t> physiques, mentales, intellectuelles ou sensorielles durables dont </a:t>
            </a:r>
            <a:r>
              <a:rPr lang="fr-FR" sz="3000" b="1" dirty="0">
                <a:solidFill>
                  <a:srgbClr val="00B0F0"/>
                </a:solidFill>
              </a:rPr>
              <a:t>l’interaction avec diverses barrières </a:t>
            </a:r>
            <a:r>
              <a:rPr lang="fr-FR" sz="3000" dirty="0"/>
              <a:t>peut </a:t>
            </a:r>
            <a:r>
              <a:rPr lang="fr-FR" sz="3000" b="1" dirty="0">
                <a:solidFill>
                  <a:srgbClr val="0070C0"/>
                </a:solidFill>
              </a:rPr>
              <a:t>faire obstacle </a:t>
            </a:r>
            <a:r>
              <a:rPr lang="fr-FR" sz="3000" dirty="0"/>
              <a:t>à leur </a:t>
            </a:r>
            <a:r>
              <a:rPr lang="fr-FR" sz="3000" b="1" dirty="0">
                <a:solidFill>
                  <a:srgbClr val="FF0000"/>
                </a:solidFill>
              </a:rPr>
              <a:t>pleine et effective </a:t>
            </a:r>
            <a:r>
              <a:rPr lang="fr-FR" sz="3000" b="1" u="sng" dirty="0">
                <a:solidFill>
                  <a:srgbClr val="FF0000"/>
                </a:solidFill>
              </a:rPr>
              <a:t>participation</a:t>
            </a:r>
            <a:r>
              <a:rPr lang="fr-FR" sz="3000" b="1" dirty="0">
                <a:solidFill>
                  <a:srgbClr val="FF0000"/>
                </a:solidFill>
              </a:rPr>
              <a:t> à la société sur la base de l’égalité avec les autres</a:t>
            </a:r>
            <a:r>
              <a:rPr lang="fr-FR" sz="3000" dirty="0"/>
              <a:t>.</a:t>
            </a:r>
          </a:p>
        </p:txBody>
      </p:sp>
      <p:sp>
        <p:nvSpPr>
          <p:cNvPr id="8" name="Title 1">
            <a:extLst>
              <a:ext uri="{FF2B5EF4-FFF2-40B4-BE49-F238E27FC236}">
                <a16:creationId xmlns:a16="http://schemas.microsoft.com/office/drawing/2014/main" xmlns="" id="{01709715-0D2B-4A0E-9973-43EE213A4D9E}"/>
              </a:ext>
            </a:extLst>
          </p:cNvPr>
          <p:cNvSpPr>
            <a:spLocks noGrp="1"/>
          </p:cNvSpPr>
          <p:nvPr>
            <p:ph type="title"/>
          </p:nvPr>
        </p:nvSpPr>
        <p:spPr>
          <a:xfrm>
            <a:off x="-114300" y="-237392"/>
            <a:ext cx="12306300" cy="1325563"/>
          </a:xfrm>
        </p:spPr>
        <p:txBody>
          <a:bodyPr>
            <a:normAutofit/>
          </a:bodyPr>
          <a:lstStyle/>
          <a:p>
            <a:pPr algn="ctr"/>
            <a:r>
              <a:rPr lang="fr-FR" sz="4000" b="1" dirty="0">
                <a:solidFill>
                  <a:srgbClr val="00B0F0"/>
                </a:solidFill>
              </a:rPr>
              <a:t>Convention relative aux droits des personnes handicapées</a:t>
            </a:r>
          </a:p>
        </p:txBody>
      </p:sp>
    </p:spTree>
    <p:extLst>
      <p:ext uri="{BB962C8B-B14F-4D97-AF65-F5344CB8AC3E}">
        <p14:creationId xmlns:p14="http://schemas.microsoft.com/office/powerpoint/2010/main" val="30387209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xmlns="" id="{0275446E-4E3F-4DF8-A24C-611CF937609B}"/>
              </a:ext>
            </a:extLst>
          </p:cNvPr>
          <p:cNvSpPr>
            <a:spLocks noGrp="1" noChangeArrowheads="1"/>
          </p:cNvSpPr>
          <p:nvPr>
            <p:ph type="title"/>
          </p:nvPr>
        </p:nvSpPr>
        <p:spPr>
          <a:xfrm>
            <a:off x="3089574" y="176112"/>
            <a:ext cx="6256649" cy="576362"/>
          </a:xfrm>
          <a:solidFill>
            <a:srgbClr val="0070C0"/>
          </a:solidFill>
          <a:ln>
            <a:solidFill>
              <a:srgbClr val="0070C0"/>
            </a:solidFill>
          </a:ln>
        </p:spPr>
        <p:txBody>
          <a:bodyPr rtlCol="0">
            <a:normAutofit fontScale="90000"/>
            <a:scene3d>
              <a:camera prst="orthographicFront"/>
              <a:lightRig rig="soft" dir="t"/>
            </a:scene3d>
          </a:bodyPr>
          <a:lstStyle/>
          <a:p>
            <a:pPr>
              <a:defRPr/>
            </a:pPr>
            <a:r>
              <a:rPr lang="fr-FR" b="1">
                <a:solidFill>
                  <a:schemeClr val="bg1"/>
                </a:solidFill>
                <a:ea typeface="ＭＳ Ｐゴシック" pitchFamily="-107" charset="-128"/>
                <a:cs typeface="ＭＳ Ｐゴシック" pitchFamily="-107" charset="-128"/>
              </a:rPr>
              <a:t>Un Modèle de droits humains</a:t>
            </a:r>
          </a:p>
        </p:txBody>
      </p:sp>
      <p:sp>
        <p:nvSpPr>
          <p:cNvPr id="14341" name="Rectangle 10">
            <a:extLst>
              <a:ext uri="{FF2B5EF4-FFF2-40B4-BE49-F238E27FC236}">
                <a16:creationId xmlns:a16="http://schemas.microsoft.com/office/drawing/2014/main" xmlns="" id="{EE0D1634-26A8-4476-B066-2ECDC714AE65}"/>
              </a:ext>
            </a:extLst>
          </p:cNvPr>
          <p:cNvSpPr>
            <a:spLocks noChangeArrowheads="1"/>
          </p:cNvSpPr>
          <p:nvPr/>
        </p:nvSpPr>
        <p:spPr bwMode="auto">
          <a:xfrm>
            <a:off x="1365504" y="838200"/>
            <a:ext cx="9067800"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5000"/>
              </a:lnSpc>
              <a:spcBef>
                <a:spcPct val="20000"/>
              </a:spcBef>
              <a:defRPr/>
            </a:pPr>
            <a:r>
              <a:rPr lang="fr-FR" sz="2800" b="1" dirty="0">
                <a:solidFill>
                  <a:srgbClr val="C00000"/>
                </a:solidFill>
                <a:latin typeface="+mj-lt"/>
              </a:rPr>
              <a:t>L'enjeu principal est dans la société plutôt que dans l'individu</a:t>
            </a:r>
            <a:endParaRPr lang="en-US" sz="2800" b="1" dirty="0">
              <a:solidFill>
                <a:srgbClr val="C00000"/>
              </a:solidFill>
              <a:latin typeface="+mj-lt"/>
            </a:endParaRPr>
          </a:p>
        </p:txBody>
      </p:sp>
      <p:sp>
        <p:nvSpPr>
          <p:cNvPr id="21509" name="Rectangle 11">
            <a:extLst>
              <a:ext uri="{FF2B5EF4-FFF2-40B4-BE49-F238E27FC236}">
                <a16:creationId xmlns:a16="http://schemas.microsoft.com/office/drawing/2014/main" xmlns="" id="{399EB8BE-02BE-4291-8238-5364DB8D31BB}"/>
              </a:ext>
            </a:extLst>
          </p:cNvPr>
          <p:cNvSpPr>
            <a:spLocks noChangeArrowheads="1"/>
          </p:cNvSpPr>
          <p:nvPr/>
        </p:nvSpPr>
        <p:spPr bwMode="auto">
          <a:xfrm>
            <a:off x="1231880" y="5877944"/>
            <a:ext cx="4575048" cy="682370"/>
          </a:xfrm>
          <a:prstGeom prst="rect">
            <a:avLst/>
          </a:prstGeom>
          <a:solidFill>
            <a:srgbClr val="0070C0"/>
          </a:solidFill>
          <a:ln w="9525">
            <a:solidFill>
              <a:srgbClr val="A50021"/>
            </a:solidFill>
            <a:miter lim="800000"/>
            <a:headEnd/>
            <a:tailEnd/>
          </a:ln>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lnSpc>
                <a:spcPct val="80000"/>
              </a:lnSpc>
              <a:buNone/>
            </a:pPr>
            <a:r>
              <a:rPr lang="fr-FR" altLang="en-US" sz="2000" b="1" dirty="0">
                <a:solidFill>
                  <a:schemeClr val="bg1"/>
                </a:solidFill>
                <a:ea typeface="ＭＳ Ｐゴシック" panose="020B0600070205080204" pitchFamily="34" charset="-128"/>
              </a:rPr>
              <a:t>Égalité des chances et pleine</a:t>
            </a:r>
          </a:p>
          <a:p>
            <a:pPr algn="ctr">
              <a:lnSpc>
                <a:spcPct val="80000"/>
              </a:lnSpc>
              <a:buNone/>
            </a:pPr>
            <a:r>
              <a:rPr lang="fr-FR" altLang="en-US" sz="2000" b="1" dirty="0">
                <a:solidFill>
                  <a:schemeClr val="bg1"/>
                </a:solidFill>
                <a:ea typeface="ＭＳ Ｐゴシック" panose="020B0600070205080204" pitchFamily="34" charset="-128"/>
              </a:rPr>
              <a:t>participation à la vie politique et sociale.</a:t>
            </a:r>
            <a:endParaRPr lang="en-US" altLang="en-US" sz="2000" b="1" dirty="0">
              <a:solidFill>
                <a:schemeClr val="bg1"/>
              </a:solidFill>
              <a:ea typeface="ＭＳ Ｐゴシック" panose="020B0600070205080204" pitchFamily="34" charset="-128"/>
            </a:endParaRPr>
          </a:p>
        </p:txBody>
      </p:sp>
      <p:sp>
        <p:nvSpPr>
          <p:cNvPr id="7" name="Rectangle 7">
            <a:extLst>
              <a:ext uri="{FF2B5EF4-FFF2-40B4-BE49-F238E27FC236}">
                <a16:creationId xmlns:a16="http://schemas.microsoft.com/office/drawing/2014/main" xmlns="" id="{2F1E0D49-59B9-4FC4-B4CF-5EC85CEC3B2F}"/>
              </a:ext>
            </a:extLst>
          </p:cNvPr>
          <p:cNvSpPr txBox="1">
            <a:spLocks noChangeArrowheads="1"/>
          </p:cNvSpPr>
          <p:nvPr/>
        </p:nvSpPr>
        <p:spPr>
          <a:xfrm>
            <a:off x="1007352" y="1308292"/>
            <a:ext cx="5128271" cy="419100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5000"/>
              </a:lnSpc>
              <a:buFont typeface="Wingdings 3" pitchFamily="-112" charset="2"/>
              <a:buChar char=""/>
              <a:defRPr/>
            </a:pPr>
            <a:r>
              <a:rPr lang="fr-FR" sz="2400" dirty="0">
                <a:ea typeface="ＭＳ Ｐゴシック" pitchFamily="-112" charset="-128"/>
              </a:rPr>
              <a:t>Reconnaît que l'incapacité fait </a:t>
            </a:r>
            <a:r>
              <a:rPr lang="fr-FR" sz="2400" b="1" dirty="0">
                <a:ea typeface="ＭＳ Ｐゴシック" pitchFamily="-112" charset="-128"/>
              </a:rPr>
              <a:t>partie de la société</a:t>
            </a:r>
          </a:p>
          <a:p>
            <a:pPr>
              <a:lnSpc>
                <a:spcPct val="95000"/>
              </a:lnSpc>
              <a:buFont typeface="Wingdings 3" pitchFamily="-112" charset="2"/>
              <a:buChar char=""/>
              <a:defRPr/>
            </a:pPr>
            <a:r>
              <a:rPr lang="fr-FR" sz="2400" dirty="0">
                <a:ea typeface="ＭＳ Ｐゴシック" pitchFamily="-112" charset="-128"/>
              </a:rPr>
              <a:t>Plus complet et plus global. Considérations :</a:t>
            </a:r>
          </a:p>
          <a:p>
            <a:pPr>
              <a:lnSpc>
                <a:spcPct val="95000"/>
              </a:lnSpc>
              <a:buFontTx/>
              <a:buChar char="-"/>
              <a:defRPr/>
            </a:pPr>
            <a:r>
              <a:rPr lang="fr-FR" sz="2400" dirty="0">
                <a:ea typeface="ＭＳ Ｐゴシック" pitchFamily="-112" charset="-128"/>
              </a:rPr>
              <a:t>Droits civils et politiques (vote, liberté d'expression)</a:t>
            </a:r>
          </a:p>
          <a:p>
            <a:pPr marL="0" indent="0">
              <a:lnSpc>
                <a:spcPct val="95000"/>
              </a:lnSpc>
              <a:buNone/>
              <a:defRPr/>
            </a:pPr>
            <a:r>
              <a:rPr lang="fr-FR" sz="2400" dirty="0">
                <a:ea typeface="ＭＳ Ｐゴシック" pitchFamily="-112" charset="-128"/>
              </a:rPr>
              <a:t>- Droits économiques, sociaux et culturels (santé, éducation...)</a:t>
            </a:r>
          </a:p>
          <a:p>
            <a:pPr marL="0" indent="0">
              <a:lnSpc>
                <a:spcPct val="95000"/>
              </a:lnSpc>
              <a:buNone/>
              <a:defRPr/>
            </a:pPr>
            <a:r>
              <a:rPr lang="fr-FR" sz="2400" dirty="0">
                <a:ea typeface="ＭＳ Ｐゴシック" pitchFamily="-112" charset="-128"/>
              </a:rPr>
              <a:t>- P(es)H et leurs familles revendiquent leur place en tant que </a:t>
            </a:r>
            <a:r>
              <a:rPr lang="fr-FR" sz="2400" dirty="0">
                <a:solidFill>
                  <a:srgbClr val="00B0F0"/>
                </a:solidFill>
                <a:ea typeface="ＭＳ Ｐゴシック" pitchFamily="-112" charset="-128"/>
              </a:rPr>
              <a:t>PERSONNES</a:t>
            </a:r>
            <a:r>
              <a:rPr lang="fr-FR" sz="2400" dirty="0">
                <a:ea typeface="ＭＳ Ｐゴシック" pitchFamily="-112" charset="-128"/>
              </a:rPr>
              <a:t>, avec des droits et des devoirs.</a:t>
            </a:r>
            <a:endParaRPr lang="en-US" sz="2400" dirty="0">
              <a:solidFill>
                <a:schemeClr val="hlink"/>
              </a:solidFill>
              <a:ea typeface="ＭＳ Ｐゴシック" pitchFamily="-112" charset="-128"/>
            </a:endParaRPr>
          </a:p>
        </p:txBody>
      </p:sp>
      <p:pic>
        <p:nvPicPr>
          <p:cNvPr id="4" name="Picture 3">
            <a:extLst>
              <a:ext uri="{FF2B5EF4-FFF2-40B4-BE49-F238E27FC236}">
                <a16:creationId xmlns:a16="http://schemas.microsoft.com/office/drawing/2014/main" xmlns="" id="{DA1A6140-13C4-45B0-8782-4804FE7C67C8}"/>
              </a:ext>
            </a:extLst>
          </p:cNvPr>
          <p:cNvPicPr>
            <a:picLocks noChangeAspect="1"/>
          </p:cNvPicPr>
          <p:nvPr/>
        </p:nvPicPr>
        <p:blipFill>
          <a:blip r:embed="rId3"/>
          <a:stretch>
            <a:fillRect/>
          </a:stretch>
        </p:blipFill>
        <p:spPr>
          <a:xfrm>
            <a:off x="6326674" y="1341438"/>
            <a:ext cx="5120640" cy="5104411"/>
          </a:xfrm>
          <a:prstGeom prst="rect">
            <a:avLst/>
          </a:prstGeom>
        </p:spPr>
      </p:pic>
    </p:spTree>
    <p:extLst>
      <p:ext uri="{BB962C8B-B14F-4D97-AF65-F5344CB8AC3E}">
        <p14:creationId xmlns:p14="http://schemas.microsoft.com/office/powerpoint/2010/main" val="10749011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a:extLst>
              <a:ext uri="{FF2B5EF4-FFF2-40B4-BE49-F238E27FC236}">
                <a16:creationId xmlns:a16="http://schemas.microsoft.com/office/drawing/2014/main" xmlns="" id="{6126D63C-46C4-44CC-96BF-E23661E252DB}"/>
              </a:ext>
            </a:extLst>
          </p:cNvPr>
          <p:cNvSpPr txBox="1">
            <a:spLocks noChangeArrowheads="1"/>
          </p:cNvSpPr>
          <p:nvPr/>
        </p:nvSpPr>
        <p:spPr bwMode="auto">
          <a:xfrm>
            <a:off x="179832" y="2730434"/>
            <a:ext cx="8333232"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80000"/>
              </a:spcBef>
              <a:buNone/>
            </a:pPr>
            <a:r>
              <a:rPr lang="fr-FR" altLang="en-US" sz="2800" b="1" dirty="0">
                <a:latin typeface="Arial" panose="020B0604020202020204" pitchFamily="34" charset="0"/>
              </a:rPr>
              <a:t>Interaction entre des personnes ayant différents niveaux de fonctionnement </a:t>
            </a:r>
          </a:p>
        </p:txBody>
      </p:sp>
      <p:sp>
        <p:nvSpPr>
          <p:cNvPr id="27651" name="Text Box 3">
            <a:extLst>
              <a:ext uri="{FF2B5EF4-FFF2-40B4-BE49-F238E27FC236}">
                <a16:creationId xmlns:a16="http://schemas.microsoft.com/office/drawing/2014/main" xmlns="" id="{E9622E39-2814-4889-9B6E-42FBA42C559B}"/>
              </a:ext>
            </a:extLst>
          </p:cNvPr>
          <p:cNvSpPr txBox="1">
            <a:spLocks noChangeArrowheads="1"/>
          </p:cNvSpPr>
          <p:nvPr/>
        </p:nvSpPr>
        <p:spPr bwMode="auto">
          <a:xfrm>
            <a:off x="1828800" y="228600"/>
            <a:ext cx="1219200"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800">
              <a:latin typeface="Arial Unicode MS" pitchFamily="34" charset="-128"/>
              <a:ea typeface="Arial Unicode MS" pitchFamily="34" charset="-128"/>
            </a:endParaRPr>
          </a:p>
        </p:txBody>
      </p:sp>
      <p:sp>
        <p:nvSpPr>
          <p:cNvPr id="27652" name="Text Box 4">
            <a:extLst>
              <a:ext uri="{FF2B5EF4-FFF2-40B4-BE49-F238E27FC236}">
                <a16:creationId xmlns:a16="http://schemas.microsoft.com/office/drawing/2014/main" xmlns="" id="{1C12CD4D-F51C-4AE7-8A6F-6E7ECC8873B8}"/>
              </a:ext>
            </a:extLst>
          </p:cNvPr>
          <p:cNvSpPr txBox="1">
            <a:spLocks noChangeArrowheads="1"/>
          </p:cNvSpPr>
          <p:nvPr/>
        </p:nvSpPr>
        <p:spPr bwMode="auto">
          <a:xfrm>
            <a:off x="1569720" y="199195"/>
            <a:ext cx="8686800" cy="523875"/>
          </a:xfrm>
          <a:prstGeom prst="rect">
            <a:avLst/>
          </a:prstGeom>
          <a:solidFill>
            <a:srgbClr val="0070C0"/>
          </a:solidFill>
          <a:ln w="9525">
            <a:solidFill>
              <a:srgbClr val="0070C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r>
              <a:rPr lang="fr-FR" altLang="en-US" sz="2800" b="1" dirty="0">
                <a:solidFill>
                  <a:schemeClr val="bg1"/>
                </a:solidFill>
                <a:latin typeface="Arial" panose="020B0604020202020204" pitchFamily="34" charset="0"/>
                <a:ea typeface="Arial Unicode MS" pitchFamily="34" charset="-128"/>
              </a:rPr>
              <a:t>Comment le handicap est défini après la CRPD?</a:t>
            </a:r>
          </a:p>
        </p:txBody>
      </p:sp>
      <p:sp>
        <p:nvSpPr>
          <p:cNvPr id="27653" name="Text Box 5">
            <a:extLst>
              <a:ext uri="{FF2B5EF4-FFF2-40B4-BE49-F238E27FC236}">
                <a16:creationId xmlns:a16="http://schemas.microsoft.com/office/drawing/2014/main" xmlns="" id="{64865676-C297-403B-BDE5-78B70C39DEBC}"/>
              </a:ext>
            </a:extLst>
          </p:cNvPr>
          <p:cNvSpPr txBox="1">
            <a:spLocks noChangeArrowheads="1"/>
          </p:cNvSpPr>
          <p:nvPr/>
        </p:nvSpPr>
        <p:spPr bwMode="auto">
          <a:xfrm>
            <a:off x="1569720" y="5532805"/>
            <a:ext cx="8915400" cy="461665"/>
          </a:xfrm>
          <a:prstGeom prst="rect">
            <a:avLst/>
          </a:prstGeom>
          <a:solidFill>
            <a:srgbClr val="0070C0"/>
          </a:solidFill>
          <a:ln w="9525">
            <a:solidFill>
              <a:schemeClr val="accent1">
                <a:lumMod val="50000"/>
              </a:schemeClr>
            </a:solidFill>
            <a:miter lim="800000"/>
            <a:headEnd/>
            <a:tailEnd/>
          </a:ln>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400" b="1" u="sng" dirty="0">
                <a:solidFill>
                  <a:schemeClr val="bg1"/>
                </a:solidFill>
                <a:latin typeface="Verdana" panose="020B0604030504040204" pitchFamily="34" charset="0"/>
              </a:rPr>
              <a:t>Handicap= limitation </a:t>
            </a:r>
            <a:r>
              <a:rPr lang="en-US" altLang="en-US" sz="2400" b="1" u="sng" dirty="0" err="1">
                <a:solidFill>
                  <a:schemeClr val="bg1"/>
                </a:solidFill>
                <a:latin typeface="Verdana" panose="020B0604030504040204" pitchFamily="34" charset="0"/>
              </a:rPr>
              <a:t>fonctionnelle</a:t>
            </a:r>
            <a:r>
              <a:rPr lang="en-US" altLang="en-US" sz="2400" b="1" u="sng" dirty="0">
                <a:solidFill>
                  <a:schemeClr val="bg1"/>
                </a:solidFill>
                <a:latin typeface="Verdana" panose="020B0604030504040204" pitchFamily="34" charset="0"/>
              </a:rPr>
              <a:t> x Environment</a:t>
            </a:r>
          </a:p>
        </p:txBody>
      </p:sp>
      <p:pic>
        <p:nvPicPr>
          <p:cNvPr id="27654" name="Picture 6" descr="bonecos faixa">
            <a:extLst>
              <a:ext uri="{FF2B5EF4-FFF2-40B4-BE49-F238E27FC236}">
                <a16:creationId xmlns:a16="http://schemas.microsoft.com/office/drawing/2014/main" xmlns="" id="{6DE14557-EEB6-45E0-A4E5-FB89AE1757E0}"/>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52016" y="672747"/>
            <a:ext cx="9144000" cy="1825625"/>
          </a:xfrm>
          <a:prstGeom prst="rect">
            <a:avLst/>
          </a:prstGeom>
          <a:noFill/>
          <a:ln>
            <a:noFill/>
          </a:ln>
          <a:extLst>
            <a:ext uri="{909E8E84-426E-40DD-AFC4-6F175D3DCCD1}">
              <a14:hiddenFill xmlns:a14="http://schemas.microsoft.com/office/drawing/2010/main">
                <a:solidFill>
                  <a:srgbClr val="FFFFFF">
                    <a:alpha val="50195"/>
                  </a:srgbClr>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a:extLst>
              <a:ext uri="{FF2B5EF4-FFF2-40B4-BE49-F238E27FC236}">
                <a16:creationId xmlns:a16="http://schemas.microsoft.com/office/drawing/2014/main" xmlns="" id="{F8376314-914A-43BD-8883-94E8E3E0C4EE}"/>
              </a:ext>
            </a:extLst>
          </p:cNvPr>
          <p:cNvSpPr/>
          <p:nvPr/>
        </p:nvSpPr>
        <p:spPr>
          <a:xfrm>
            <a:off x="1094232" y="4169312"/>
            <a:ext cx="6567172" cy="954107"/>
          </a:xfrm>
          <a:prstGeom prst="rect">
            <a:avLst/>
          </a:prstGeom>
        </p:spPr>
        <p:txBody>
          <a:bodyPr wrap="square">
            <a:spAutoFit/>
          </a:bodyPr>
          <a:lstStyle/>
          <a:p>
            <a:pPr algn="ctr">
              <a:spcBef>
                <a:spcPct val="80000"/>
              </a:spcBef>
              <a:buNone/>
            </a:pPr>
            <a:r>
              <a:rPr lang="fr-FR" altLang="en-US" sz="2800" b="1" dirty="0">
                <a:latin typeface="Arial" panose="020B0604020202020204" pitchFamily="34" charset="0"/>
              </a:rPr>
              <a:t>un environnement qui ne tient pas compte de ces différences.</a:t>
            </a:r>
          </a:p>
        </p:txBody>
      </p:sp>
      <p:sp>
        <p:nvSpPr>
          <p:cNvPr id="3" name="Rectangle 2">
            <a:extLst>
              <a:ext uri="{FF2B5EF4-FFF2-40B4-BE49-F238E27FC236}">
                <a16:creationId xmlns:a16="http://schemas.microsoft.com/office/drawing/2014/main" xmlns="" id="{92387625-479B-48C5-A656-D3ECE2AAAEAC}"/>
              </a:ext>
            </a:extLst>
          </p:cNvPr>
          <p:cNvSpPr/>
          <p:nvPr/>
        </p:nvSpPr>
        <p:spPr>
          <a:xfrm>
            <a:off x="4141659" y="3681257"/>
            <a:ext cx="580043" cy="523220"/>
          </a:xfrm>
          <a:prstGeom prst="rect">
            <a:avLst/>
          </a:prstGeom>
        </p:spPr>
        <p:txBody>
          <a:bodyPr wrap="square">
            <a:spAutoFit/>
          </a:bodyPr>
          <a:lstStyle/>
          <a:p>
            <a:pPr algn="ctr">
              <a:spcBef>
                <a:spcPct val="80000"/>
              </a:spcBef>
              <a:buNone/>
            </a:pPr>
            <a:r>
              <a:rPr lang="fr-FR" altLang="en-US" sz="2800" b="1" dirty="0">
                <a:latin typeface="Arial" panose="020B0604020202020204" pitchFamily="34" charset="0"/>
              </a:rPr>
              <a:t>et </a:t>
            </a:r>
          </a:p>
        </p:txBody>
      </p:sp>
      <p:sp>
        <p:nvSpPr>
          <p:cNvPr id="12" name="Rectangle 8">
            <a:extLst>
              <a:ext uri="{FF2B5EF4-FFF2-40B4-BE49-F238E27FC236}">
                <a16:creationId xmlns:a16="http://schemas.microsoft.com/office/drawing/2014/main" xmlns="" id="{A983903D-5017-47A4-BF45-30F2A424CEA6}"/>
              </a:ext>
            </a:extLst>
          </p:cNvPr>
          <p:cNvSpPr>
            <a:spLocks noChangeArrowheads="1"/>
          </p:cNvSpPr>
          <p:nvPr/>
        </p:nvSpPr>
        <p:spPr bwMode="auto">
          <a:xfrm>
            <a:off x="8513064" y="3537427"/>
            <a:ext cx="3316001" cy="1200329"/>
          </a:xfrm>
          <a:prstGeom prst="rect">
            <a:avLst/>
          </a:prstGeom>
          <a:ln/>
        </p:spPr>
        <p:style>
          <a:lnRef idx="2">
            <a:schemeClr val="accent1">
              <a:shade val="50000"/>
            </a:schemeClr>
          </a:lnRef>
          <a:fillRef idx="1">
            <a:schemeClr val="accent1"/>
          </a:fillRef>
          <a:effectRef idx="0">
            <a:schemeClr val="accent1"/>
          </a:effectRef>
          <a:fontRef idx="minor">
            <a:schemeClr val="lt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dirty="0">
                <a:solidFill>
                  <a:srgbClr val="A50021"/>
                </a:solidFill>
                <a:latin typeface="Arial" panose="020B0604020202020204" pitchFamily="34" charset="0"/>
              </a:rPr>
              <a:t>LF 1</a:t>
            </a:r>
            <a:r>
              <a:rPr lang="en-US" altLang="en-US" sz="1800" b="1" dirty="0">
                <a:solidFill>
                  <a:srgbClr val="CC3300"/>
                </a:solidFill>
                <a:latin typeface="Arial" panose="020B0604020202020204" pitchFamily="34" charset="0"/>
              </a:rPr>
              <a:t> </a:t>
            </a:r>
            <a:r>
              <a:rPr lang="en-US" altLang="en-US" sz="1800" b="1" dirty="0">
                <a:solidFill>
                  <a:srgbClr val="000000"/>
                </a:solidFill>
                <a:latin typeface="Arial" panose="020B0604020202020204" pitchFamily="34" charset="0"/>
              </a:rPr>
              <a:t>x E </a:t>
            </a:r>
            <a:r>
              <a:rPr lang="en-US" altLang="en-US" sz="1800" b="1" dirty="0">
                <a:solidFill>
                  <a:srgbClr val="A50021"/>
                </a:solidFill>
                <a:latin typeface="Arial" panose="020B0604020202020204" pitchFamily="34" charset="0"/>
              </a:rPr>
              <a:t>0</a:t>
            </a:r>
            <a:r>
              <a:rPr lang="en-US" altLang="en-US" sz="1800" b="1" dirty="0">
                <a:solidFill>
                  <a:srgbClr val="000000"/>
                </a:solidFill>
                <a:latin typeface="Arial" panose="020B0604020202020204" pitchFamily="34" charset="0"/>
              </a:rPr>
              <a:t> =&gt; </a:t>
            </a:r>
            <a:r>
              <a:rPr lang="en-US" altLang="en-US" sz="1800" b="1" dirty="0">
                <a:solidFill>
                  <a:srgbClr val="A50021"/>
                </a:solidFill>
                <a:latin typeface="Arial" panose="020B0604020202020204" pitchFamily="34" charset="0"/>
              </a:rPr>
              <a:t>0 Handicap</a:t>
            </a:r>
            <a:endParaRPr lang="en-US" altLang="en-US" sz="1800" dirty="0">
              <a:solidFill>
                <a:srgbClr val="A50021"/>
              </a:solidFill>
              <a:latin typeface="Arial" panose="020B0604020202020204" pitchFamily="34" charset="0"/>
            </a:endParaRPr>
          </a:p>
          <a:p>
            <a:pPr algn="ctr" eaLnBrk="1" hangingPunct="1">
              <a:spcBef>
                <a:spcPct val="0"/>
              </a:spcBef>
              <a:buFontTx/>
              <a:buNone/>
            </a:pPr>
            <a:r>
              <a:rPr lang="en-US" altLang="en-US" sz="1800" b="1" dirty="0">
                <a:solidFill>
                  <a:srgbClr val="A50021"/>
                </a:solidFill>
                <a:latin typeface="Arial" panose="020B0604020202020204" pitchFamily="34" charset="0"/>
              </a:rPr>
              <a:t>LF 5</a:t>
            </a:r>
            <a:r>
              <a:rPr lang="en-US" altLang="en-US" sz="1800" b="1" dirty="0">
                <a:solidFill>
                  <a:srgbClr val="000000"/>
                </a:solidFill>
                <a:latin typeface="Arial" panose="020B0604020202020204" pitchFamily="34" charset="0"/>
              </a:rPr>
              <a:t> x E </a:t>
            </a:r>
            <a:r>
              <a:rPr lang="en-US" altLang="en-US" sz="1800" b="1" dirty="0">
                <a:solidFill>
                  <a:srgbClr val="A50021"/>
                </a:solidFill>
                <a:latin typeface="Arial" panose="020B0604020202020204" pitchFamily="34" charset="0"/>
              </a:rPr>
              <a:t>0</a:t>
            </a:r>
            <a:r>
              <a:rPr lang="en-US" altLang="en-US" sz="1800" b="1" dirty="0">
                <a:solidFill>
                  <a:srgbClr val="000000"/>
                </a:solidFill>
                <a:latin typeface="Arial" panose="020B0604020202020204" pitchFamily="34" charset="0"/>
              </a:rPr>
              <a:t> =&gt; </a:t>
            </a:r>
            <a:r>
              <a:rPr lang="en-US" altLang="en-US" sz="1800" b="1" dirty="0">
                <a:solidFill>
                  <a:srgbClr val="A50021"/>
                </a:solidFill>
                <a:latin typeface="Arial" panose="020B0604020202020204" pitchFamily="34" charset="0"/>
              </a:rPr>
              <a:t>0</a:t>
            </a:r>
            <a:r>
              <a:rPr lang="en-US" altLang="en-US" sz="1800" b="1" dirty="0">
                <a:solidFill>
                  <a:srgbClr val="000000"/>
                </a:solidFill>
                <a:latin typeface="Arial" panose="020B0604020202020204" pitchFamily="34" charset="0"/>
              </a:rPr>
              <a:t> Handicap</a:t>
            </a:r>
          </a:p>
          <a:p>
            <a:pPr algn="ctr" eaLnBrk="1" hangingPunct="1">
              <a:spcBef>
                <a:spcPct val="0"/>
              </a:spcBef>
              <a:buFontTx/>
              <a:buNone/>
            </a:pPr>
            <a:r>
              <a:rPr lang="en-US" altLang="en-US" sz="1800" b="1" dirty="0">
                <a:solidFill>
                  <a:srgbClr val="A50021"/>
                </a:solidFill>
                <a:latin typeface="Arial" panose="020B0604020202020204" pitchFamily="34" charset="0"/>
              </a:rPr>
              <a:t>LF 1</a:t>
            </a:r>
            <a:r>
              <a:rPr lang="en-US" altLang="en-US" sz="1800" b="1" dirty="0">
                <a:solidFill>
                  <a:srgbClr val="CC3300"/>
                </a:solidFill>
                <a:latin typeface="Arial" panose="020B0604020202020204" pitchFamily="34" charset="0"/>
              </a:rPr>
              <a:t> </a:t>
            </a:r>
            <a:r>
              <a:rPr lang="en-US" altLang="en-US" sz="1800" b="1" dirty="0">
                <a:solidFill>
                  <a:srgbClr val="000000"/>
                </a:solidFill>
                <a:latin typeface="Arial" panose="020B0604020202020204" pitchFamily="34" charset="0"/>
              </a:rPr>
              <a:t>x E </a:t>
            </a:r>
            <a:r>
              <a:rPr lang="en-US" altLang="en-US" sz="1800" b="1" dirty="0">
                <a:solidFill>
                  <a:srgbClr val="A50021"/>
                </a:solidFill>
                <a:latin typeface="Arial" panose="020B0604020202020204" pitchFamily="34" charset="0"/>
              </a:rPr>
              <a:t>1 </a:t>
            </a:r>
            <a:r>
              <a:rPr lang="en-US" altLang="en-US" sz="1800" b="1" dirty="0">
                <a:solidFill>
                  <a:srgbClr val="000000"/>
                </a:solidFill>
                <a:latin typeface="Arial" panose="020B0604020202020204" pitchFamily="34" charset="0"/>
              </a:rPr>
              <a:t>=   </a:t>
            </a:r>
            <a:r>
              <a:rPr lang="en-US" altLang="en-US" sz="1800" b="1" dirty="0">
                <a:solidFill>
                  <a:srgbClr val="A50021"/>
                </a:solidFill>
                <a:latin typeface="Arial" panose="020B0604020202020204" pitchFamily="34" charset="0"/>
              </a:rPr>
              <a:t>1</a:t>
            </a:r>
            <a:r>
              <a:rPr lang="en-US" altLang="en-US" sz="1800" b="1" dirty="0">
                <a:solidFill>
                  <a:srgbClr val="000000"/>
                </a:solidFill>
                <a:latin typeface="Arial" panose="020B0604020202020204" pitchFamily="34" charset="0"/>
              </a:rPr>
              <a:t> Handicap</a:t>
            </a:r>
          </a:p>
          <a:p>
            <a:pPr algn="ctr" eaLnBrk="1" hangingPunct="1">
              <a:spcBef>
                <a:spcPct val="0"/>
              </a:spcBef>
              <a:buFontTx/>
              <a:buNone/>
            </a:pPr>
            <a:r>
              <a:rPr lang="en-US" altLang="en-US" sz="1800" b="1" dirty="0">
                <a:solidFill>
                  <a:srgbClr val="A50021"/>
                </a:solidFill>
                <a:latin typeface="Arial" panose="020B0604020202020204" pitchFamily="34" charset="0"/>
              </a:rPr>
              <a:t>  LF 5</a:t>
            </a:r>
            <a:r>
              <a:rPr lang="en-US" altLang="en-US" sz="1800" b="1" dirty="0">
                <a:solidFill>
                  <a:srgbClr val="000000"/>
                </a:solidFill>
                <a:latin typeface="Arial" panose="020B0604020202020204" pitchFamily="34" charset="0"/>
              </a:rPr>
              <a:t> x E </a:t>
            </a:r>
            <a:r>
              <a:rPr lang="en-US" altLang="en-US" sz="1800" b="1" dirty="0">
                <a:solidFill>
                  <a:srgbClr val="A50021"/>
                </a:solidFill>
                <a:latin typeface="Arial" panose="020B0604020202020204" pitchFamily="34" charset="0"/>
              </a:rPr>
              <a:t>5 </a:t>
            </a:r>
            <a:r>
              <a:rPr lang="en-US" altLang="en-US" sz="1800" b="1" dirty="0">
                <a:solidFill>
                  <a:srgbClr val="000000"/>
                </a:solidFill>
                <a:latin typeface="Arial" panose="020B0604020202020204" pitchFamily="34" charset="0"/>
              </a:rPr>
              <a:t>= </a:t>
            </a:r>
            <a:r>
              <a:rPr lang="en-US" altLang="en-US" sz="1800" b="1" dirty="0">
                <a:solidFill>
                  <a:srgbClr val="A50021"/>
                </a:solidFill>
                <a:latin typeface="Arial" panose="020B0604020202020204" pitchFamily="34" charset="0"/>
              </a:rPr>
              <a:t>25 Handicaps</a:t>
            </a:r>
          </a:p>
        </p:txBody>
      </p:sp>
    </p:spTree>
    <p:extLst>
      <p:ext uri="{BB962C8B-B14F-4D97-AF65-F5344CB8AC3E}">
        <p14:creationId xmlns:p14="http://schemas.microsoft.com/office/powerpoint/2010/main" val="3989833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4704" y="2551176"/>
            <a:ext cx="10515600" cy="1325563"/>
          </a:xfrm>
        </p:spPr>
        <p:txBody>
          <a:bodyPr>
            <a:normAutofit/>
          </a:bodyPr>
          <a:lstStyle/>
          <a:p>
            <a:pPr algn="ctr"/>
            <a:r>
              <a:rPr lang="fr-FR" sz="8000" b="1" dirty="0">
                <a:solidFill>
                  <a:srgbClr val="00B0F0"/>
                </a:solidFill>
              </a:rPr>
              <a:t>Situation</a:t>
            </a:r>
          </a:p>
        </p:txBody>
      </p:sp>
      <p:sp>
        <p:nvSpPr>
          <p:cNvPr id="4" name="Slide Number Placeholder 3"/>
          <p:cNvSpPr>
            <a:spLocks noGrp="1"/>
          </p:cNvSpPr>
          <p:nvPr>
            <p:ph type="sldNum" sz="quarter" idx="12"/>
          </p:nvPr>
        </p:nvSpPr>
        <p:spPr/>
        <p:txBody>
          <a:bodyPr/>
          <a:lstStyle/>
          <a:p>
            <a:fld id="{858F8DD7-2476-40E3-B381-AE2B19FF5977}" type="slidenum">
              <a:rPr lang="en-IN" smtClean="0"/>
              <a:t>6</a:t>
            </a:fld>
            <a:endParaRPr lang="en-IN" dirty="0"/>
          </a:p>
        </p:txBody>
      </p:sp>
    </p:spTree>
    <p:extLst>
      <p:ext uri="{BB962C8B-B14F-4D97-AF65-F5344CB8AC3E}">
        <p14:creationId xmlns:p14="http://schemas.microsoft.com/office/powerpoint/2010/main" val="24756615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816" y="0"/>
            <a:ext cx="10515600" cy="1325563"/>
          </a:xfrm>
        </p:spPr>
        <p:txBody>
          <a:bodyPr/>
          <a:lstStyle/>
          <a:p>
            <a:pPr algn="ctr"/>
            <a:r>
              <a:rPr lang="fr-FR" b="1" dirty="0">
                <a:solidFill>
                  <a:srgbClr val="00B0F0"/>
                </a:solidFill>
              </a:rPr>
              <a:t>Situation mondiale </a:t>
            </a:r>
            <a:br>
              <a:rPr lang="fr-FR" b="1" dirty="0">
                <a:solidFill>
                  <a:srgbClr val="00B0F0"/>
                </a:solidFill>
              </a:rPr>
            </a:br>
            <a:r>
              <a:rPr lang="fr-FR" b="1" dirty="0">
                <a:solidFill>
                  <a:srgbClr val="00B0F0"/>
                </a:solidFill>
              </a:rPr>
              <a:t>handicap et éducation</a:t>
            </a:r>
          </a:p>
        </p:txBody>
      </p:sp>
      <p:sp>
        <p:nvSpPr>
          <p:cNvPr id="4" name="Slide Number Placeholder 3"/>
          <p:cNvSpPr>
            <a:spLocks noGrp="1"/>
          </p:cNvSpPr>
          <p:nvPr>
            <p:ph type="sldNum" sz="quarter" idx="12"/>
          </p:nvPr>
        </p:nvSpPr>
        <p:spPr/>
        <p:txBody>
          <a:bodyPr/>
          <a:lstStyle/>
          <a:p>
            <a:fld id="{858F8DD7-2476-40E3-B381-AE2B19FF5977}" type="slidenum">
              <a:rPr lang="en-IN" smtClean="0"/>
              <a:t>7</a:t>
            </a:fld>
            <a:endParaRPr lang="en-IN" dirty="0"/>
          </a:p>
        </p:txBody>
      </p:sp>
      <p:sp>
        <p:nvSpPr>
          <p:cNvPr id="3" name="TextBox 2">
            <a:extLst>
              <a:ext uri="{FF2B5EF4-FFF2-40B4-BE49-F238E27FC236}">
                <a16:creationId xmlns:a16="http://schemas.microsoft.com/office/drawing/2014/main" xmlns="" id="{17D3CF5C-B2BB-439F-882C-5DC73A5C5002}"/>
              </a:ext>
            </a:extLst>
          </p:cNvPr>
          <p:cNvSpPr txBox="1"/>
          <p:nvPr/>
        </p:nvSpPr>
        <p:spPr>
          <a:xfrm>
            <a:off x="650731" y="1706820"/>
            <a:ext cx="7684378" cy="4801314"/>
          </a:xfrm>
          <a:prstGeom prst="rect">
            <a:avLst/>
          </a:prstGeom>
          <a:noFill/>
        </p:spPr>
        <p:txBody>
          <a:bodyPr wrap="square" rtlCol="0">
            <a:spAutoFit/>
          </a:bodyPr>
          <a:lstStyle/>
          <a:p>
            <a:r>
              <a:rPr lang="fr-FR" sz="2800" dirty="0"/>
              <a:t>On estime que </a:t>
            </a:r>
            <a:r>
              <a:rPr lang="fr-FR" sz="2800" b="1" u="sng" dirty="0">
                <a:solidFill>
                  <a:srgbClr val="00B0F0"/>
                </a:solidFill>
              </a:rPr>
              <a:t>40 millions des 115 millions d'enfants non scolarisés sont handicapés</a:t>
            </a:r>
            <a:r>
              <a:rPr lang="fr-FR" sz="2800" dirty="0"/>
              <a:t>. </a:t>
            </a:r>
          </a:p>
          <a:p>
            <a:endParaRPr lang="fr-FR" sz="1200" dirty="0"/>
          </a:p>
          <a:p>
            <a:r>
              <a:rPr lang="fr-FR" sz="2800" b="1" u="sng" dirty="0">
                <a:solidFill>
                  <a:srgbClr val="00B0F0"/>
                </a:solidFill>
              </a:rPr>
              <a:t>90 % des enfants handicapés dans les pays en développement ne vont pas à l'école</a:t>
            </a:r>
            <a:r>
              <a:rPr lang="fr-FR" sz="2800" dirty="0"/>
              <a:t>; ils sont donc absents de l’ensemble des données scolaires et invisibles dans l'agenda des politiques nationales. (UNESCO)</a:t>
            </a:r>
          </a:p>
          <a:p>
            <a:endParaRPr lang="fr-FR" sz="1400" dirty="0"/>
          </a:p>
          <a:p>
            <a:r>
              <a:rPr lang="fr-FR" sz="2800" dirty="0"/>
              <a:t>30% des enfants du monde qui vivent dans la rue sont des enfants handicapés.</a:t>
            </a:r>
          </a:p>
          <a:p>
            <a:endParaRPr lang="en-US" sz="2800" dirty="0"/>
          </a:p>
        </p:txBody>
      </p:sp>
      <p:pic>
        <p:nvPicPr>
          <p:cNvPr id="7" name="Picture 6">
            <a:extLst>
              <a:ext uri="{FF2B5EF4-FFF2-40B4-BE49-F238E27FC236}">
                <a16:creationId xmlns:a16="http://schemas.microsoft.com/office/drawing/2014/main" xmlns="" id="{A9F58C38-C490-4A63-9D41-6BFEA0122F29}"/>
              </a:ext>
            </a:extLst>
          </p:cNvPr>
          <p:cNvPicPr>
            <a:picLocks noChangeAspect="1"/>
          </p:cNvPicPr>
          <p:nvPr/>
        </p:nvPicPr>
        <p:blipFill>
          <a:blip r:embed="rId3"/>
          <a:stretch>
            <a:fillRect/>
          </a:stretch>
        </p:blipFill>
        <p:spPr>
          <a:xfrm>
            <a:off x="8706975" y="2536396"/>
            <a:ext cx="2770018" cy="2262921"/>
          </a:xfrm>
          <a:prstGeom prst="rect">
            <a:avLst/>
          </a:prstGeom>
        </p:spPr>
      </p:pic>
    </p:spTree>
    <p:extLst>
      <p:ext uri="{BB962C8B-B14F-4D97-AF65-F5344CB8AC3E}">
        <p14:creationId xmlns:p14="http://schemas.microsoft.com/office/powerpoint/2010/main" val="11056343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816" y="0"/>
            <a:ext cx="10515600" cy="1325563"/>
          </a:xfrm>
        </p:spPr>
        <p:txBody>
          <a:bodyPr/>
          <a:lstStyle/>
          <a:p>
            <a:pPr algn="ctr"/>
            <a:r>
              <a:rPr lang="fr-FR" b="1" dirty="0">
                <a:solidFill>
                  <a:srgbClr val="00B0F0"/>
                </a:solidFill>
              </a:rPr>
              <a:t>Situation mondiale </a:t>
            </a:r>
            <a:br>
              <a:rPr lang="fr-FR" b="1" dirty="0">
                <a:solidFill>
                  <a:srgbClr val="00B0F0"/>
                </a:solidFill>
              </a:rPr>
            </a:br>
            <a:r>
              <a:rPr lang="fr-FR" b="1" dirty="0">
                <a:solidFill>
                  <a:srgbClr val="00B0F0"/>
                </a:solidFill>
              </a:rPr>
              <a:t>données et suivi</a:t>
            </a:r>
          </a:p>
        </p:txBody>
      </p:sp>
      <p:sp>
        <p:nvSpPr>
          <p:cNvPr id="4" name="Slide Number Placeholder 3"/>
          <p:cNvSpPr>
            <a:spLocks noGrp="1"/>
          </p:cNvSpPr>
          <p:nvPr>
            <p:ph type="sldNum" sz="quarter" idx="12"/>
          </p:nvPr>
        </p:nvSpPr>
        <p:spPr/>
        <p:txBody>
          <a:bodyPr/>
          <a:lstStyle/>
          <a:p>
            <a:fld id="{858F8DD7-2476-40E3-B381-AE2B19FF5977}" type="slidenum">
              <a:rPr lang="en-IN" smtClean="0"/>
              <a:t>8</a:t>
            </a:fld>
            <a:endParaRPr lang="en-IN" dirty="0"/>
          </a:p>
        </p:txBody>
      </p:sp>
      <p:sp>
        <p:nvSpPr>
          <p:cNvPr id="3" name="TextBox 2">
            <a:extLst>
              <a:ext uri="{FF2B5EF4-FFF2-40B4-BE49-F238E27FC236}">
                <a16:creationId xmlns:a16="http://schemas.microsoft.com/office/drawing/2014/main" xmlns="" id="{17D3CF5C-B2BB-439F-882C-5DC73A5C5002}"/>
              </a:ext>
            </a:extLst>
          </p:cNvPr>
          <p:cNvSpPr txBox="1"/>
          <p:nvPr/>
        </p:nvSpPr>
        <p:spPr>
          <a:xfrm>
            <a:off x="715007" y="1425466"/>
            <a:ext cx="7684378" cy="5447645"/>
          </a:xfrm>
          <a:prstGeom prst="rect">
            <a:avLst/>
          </a:prstGeom>
          <a:noFill/>
        </p:spPr>
        <p:txBody>
          <a:bodyPr wrap="square" rtlCol="0">
            <a:spAutoFit/>
          </a:bodyPr>
          <a:lstStyle/>
          <a:p>
            <a:pPr algn="ctr"/>
            <a:r>
              <a:rPr lang="fr-FR" sz="3600" b="1" dirty="0"/>
              <a:t>Premier obstacle majeur </a:t>
            </a:r>
          </a:p>
          <a:p>
            <a:pPr marL="457200" indent="-457200">
              <a:buFont typeface="Arial" panose="020B0604020202020204" pitchFamily="34" charset="0"/>
              <a:buChar char="•"/>
            </a:pPr>
            <a:r>
              <a:rPr lang="fr-FR" sz="2800" dirty="0"/>
              <a:t>Fragmentation des dispositifs </a:t>
            </a:r>
          </a:p>
          <a:p>
            <a:pPr marL="457200" indent="-457200">
              <a:buFont typeface="Arial" panose="020B0604020202020204" pitchFamily="34" charset="0"/>
              <a:buChar char="•"/>
            </a:pPr>
            <a:r>
              <a:rPr lang="fr-FR" sz="2800" dirty="0"/>
              <a:t>Difficulté d’appréhension des situations </a:t>
            </a:r>
          </a:p>
          <a:p>
            <a:pPr marL="457200" indent="-457200">
              <a:buFont typeface="Arial" panose="020B0604020202020204" pitchFamily="34" charset="0"/>
              <a:buChar char="•"/>
            </a:pPr>
            <a:r>
              <a:rPr lang="fr-FR" sz="2800" dirty="0"/>
              <a:t>Non convergence des données sociales, médicales (et éducatives)</a:t>
            </a:r>
          </a:p>
          <a:p>
            <a:pPr marL="457200" indent="-457200">
              <a:buFont typeface="Arial" panose="020B0604020202020204" pitchFamily="34" charset="0"/>
              <a:buChar char="•"/>
            </a:pPr>
            <a:r>
              <a:rPr lang="fr-FR" sz="2800" dirty="0"/>
              <a:t>Faible intégration de la dimension équité à travers les systèmes de suivi éducatifs</a:t>
            </a:r>
          </a:p>
          <a:p>
            <a:endParaRPr lang="fr-FR" sz="1600" dirty="0"/>
          </a:p>
          <a:p>
            <a:r>
              <a:rPr lang="fr-FR" sz="2800" dirty="0"/>
              <a:t>En plus </a:t>
            </a:r>
          </a:p>
          <a:p>
            <a:endParaRPr lang="fr-FR" sz="1600" dirty="0"/>
          </a:p>
          <a:p>
            <a:pPr marL="457200" indent="-457200">
              <a:buFont typeface="Arial" panose="020B0604020202020204" pitchFamily="34" charset="0"/>
              <a:buChar char="•"/>
            </a:pPr>
            <a:r>
              <a:rPr lang="fr-FR" sz="2800" dirty="0"/>
              <a:t>Mesures fluctuantes dans le temps selon les dispositifs et enquêtes utilisés </a:t>
            </a:r>
          </a:p>
          <a:p>
            <a:endParaRPr lang="en-US" sz="2800" dirty="0"/>
          </a:p>
        </p:txBody>
      </p:sp>
      <p:pic>
        <p:nvPicPr>
          <p:cNvPr id="6" name="Picture 7">
            <a:extLst>
              <a:ext uri="{FF2B5EF4-FFF2-40B4-BE49-F238E27FC236}">
                <a16:creationId xmlns:a16="http://schemas.microsoft.com/office/drawing/2014/main" xmlns="" id="{368F95FA-520E-4340-B15E-93DF8AD45799}"/>
              </a:ext>
            </a:extLst>
          </p:cNvPr>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l="-5159" r="-5159"/>
          <a:stretch>
            <a:fillRect/>
          </a:stretch>
        </p:blipFill>
        <p:spPr>
          <a:xfrm>
            <a:off x="8863812" y="5149409"/>
            <a:ext cx="2412616" cy="1326846"/>
          </a:xfrm>
          <a:noFill/>
        </p:spPr>
      </p:pic>
      <p:pic>
        <p:nvPicPr>
          <p:cNvPr id="12" name="Picture 11">
            <a:extLst>
              <a:ext uri="{FF2B5EF4-FFF2-40B4-BE49-F238E27FC236}">
                <a16:creationId xmlns:a16="http://schemas.microsoft.com/office/drawing/2014/main" xmlns="" id="{4982475C-5C65-4FB1-BAB1-2456A7CADEC6}"/>
              </a:ext>
            </a:extLst>
          </p:cNvPr>
          <p:cNvPicPr>
            <a:picLocks noChangeAspect="1"/>
          </p:cNvPicPr>
          <p:nvPr/>
        </p:nvPicPr>
        <p:blipFill>
          <a:blip r:embed="rId4"/>
          <a:stretch>
            <a:fillRect/>
          </a:stretch>
        </p:blipFill>
        <p:spPr>
          <a:xfrm>
            <a:off x="8799299" y="2199054"/>
            <a:ext cx="2616148" cy="1514217"/>
          </a:xfrm>
          <a:prstGeom prst="rect">
            <a:avLst/>
          </a:prstGeom>
        </p:spPr>
      </p:pic>
    </p:spTree>
    <p:extLst>
      <p:ext uri="{BB962C8B-B14F-4D97-AF65-F5344CB8AC3E}">
        <p14:creationId xmlns:p14="http://schemas.microsoft.com/office/powerpoint/2010/main" val="25582347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7816" y="0"/>
            <a:ext cx="10515600" cy="1325563"/>
          </a:xfrm>
        </p:spPr>
        <p:txBody>
          <a:bodyPr/>
          <a:lstStyle/>
          <a:p>
            <a:pPr algn="ctr"/>
            <a:r>
              <a:rPr lang="fr-FR" b="1" dirty="0">
                <a:solidFill>
                  <a:srgbClr val="00B0F0"/>
                </a:solidFill>
              </a:rPr>
              <a:t>Données et suivi</a:t>
            </a:r>
          </a:p>
        </p:txBody>
      </p:sp>
      <p:sp>
        <p:nvSpPr>
          <p:cNvPr id="3" name="TextBox 2">
            <a:extLst>
              <a:ext uri="{FF2B5EF4-FFF2-40B4-BE49-F238E27FC236}">
                <a16:creationId xmlns:a16="http://schemas.microsoft.com/office/drawing/2014/main" xmlns="" id="{17D3CF5C-B2BB-439F-882C-5DC73A5C5002}"/>
              </a:ext>
            </a:extLst>
          </p:cNvPr>
          <p:cNvSpPr txBox="1"/>
          <p:nvPr/>
        </p:nvSpPr>
        <p:spPr>
          <a:xfrm>
            <a:off x="733294" y="1123714"/>
            <a:ext cx="8044945" cy="5324535"/>
          </a:xfrm>
          <a:prstGeom prst="rect">
            <a:avLst/>
          </a:prstGeom>
          <a:noFill/>
        </p:spPr>
        <p:txBody>
          <a:bodyPr wrap="square" rtlCol="0">
            <a:spAutoFit/>
          </a:bodyPr>
          <a:lstStyle/>
          <a:p>
            <a:r>
              <a:rPr lang="fr-FR" sz="3200" b="1" dirty="0"/>
              <a:t>Au niveau global </a:t>
            </a:r>
          </a:p>
          <a:p>
            <a:pPr marL="514350" indent="-514350">
              <a:buFont typeface="+mj-lt"/>
              <a:buAutoNum type="arabicPeriod"/>
            </a:pPr>
            <a:r>
              <a:rPr lang="fr-FR" sz="2800" dirty="0"/>
              <a:t>Groupe sous la Commission des statistiques des Nations Unies depuis 2001</a:t>
            </a:r>
          </a:p>
          <a:p>
            <a:pPr marL="914400" lvl="1" indent="-457200">
              <a:buFont typeface="Arial" panose="020B0604020202020204" pitchFamily="34" charset="0"/>
              <a:buChar char="•"/>
            </a:pPr>
            <a:r>
              <a:rPr lang="fr-FR" sz="2800" dirty="0"/>
              <a:t>Développement de dispositifs de suivi intégré dans les systèmes nationaux (principalement secteurs de santé)</a:t>
            </a:r>
          </a:p>
          <a:p>
            <a:pPr marL="514350" indent="-514350">
              <a:buFont typeface="+mj-lt"/>
              <a:buAutoNum type="arabicPeriod"/>
            </a:pPr>
            <a:r>
              <a:rPr lang="fr-FR" sz="2800" dirty="0"/>
              <a:t>L'Institut de statistique de l'UNESCO (ISU) </a:t>
            </a:r>
          </a:p>
          <a:p>
            <a:pPr marL="971550" lvl="1" indent="-514350">
              <a:buFont typeface="Arial" panose="020B0604020202020204" pitchFamily="34" charset="0"/>
              <a:buChar char="•"/>
            </a:pPr>
            <a:r>
              <a:rPr lang="fr-FR" sz="2800" dirty="0"/>
              <a:t>Développement de référentiel de suivi spécifique et intégré pour les secteurs éducatif principalement ciblant l’accès et utilisant les enquêtes existantes  </a:t>
            </a:r>
          </a:p>
          <a:p>
            <a:pPr marL="457200" indent="-457200">
              <a:buFont typeface="Arial" panose="020B0604020202020204" pitchFamily="34" charset="0"/>
              <a:buChar char="•"/>
            </a:pPr>
            <a:endParaRPr lang="fr-FR" sz="2800" dirty="0"/>
          </a:p>
        </p:txBody>
      </p:sp>
      <p:pic>
        <p:nvPicPr>
          <p:cNvPr id="9" name="Picture 8">
            <a:extLst>
              <a:ext uri="{FF2B5EF4-FFF2-40B4-BE49-F238E27FC236}">
                <a16:creationId xmlns:a16="http://schemas.microsoft.com/office/drawing/2014/main" xmlns="" id="{746FD3B9-00EF-4FB8-9990-81BB24F35A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64666" y="1314450"/>
            <a:ext cx="1428750" cy="2114550"/>
          </a:xfrm>
          <a:prstGeom prst="rect">
            <a:avLst/>
          </a:prstGeom>
        </p:spPr>
      </p:pic>
    </p:spTree>
    <p:extLst>
      <p:ext uri="{BB962C8B-B14F-4D97-AF65-F5344CB8AC3E}">
        <p14:creationId xmlns:p14="http://schemas.microsoft.com/office/powerpoint/2010/main" val="24509240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9CEDC58C5D19C41B1795FF3C1D78AF0" ma:contentTypeVersion="14" ma:contentTypeDescription="Create a new document." ma:contentTypeScope="" ma:versionID="a5506a42a5834e2763a19fc22fb405bf">
  <xsd:schema xmlns:xsd="http://www.w3.org/2001/XMLSchema" xmlns:xs="http://www.w3.org/2001/XMLSchema" xmlns:p="http://schemas.microsoft.com/office/2006/metadata/properties" xmlns:ns2="e6eff02b-4015-49af-b5ab-a57abd92c36e" xmlns:ns3="c67ed974-e216-47ad-8cef-0b6ed966364a" xmlns:ns4="a8a9630b-75d6-4764-bb6e-6771892ef157" targetNamespace="http://schemas.microsoft.com/office/2006/metadata/properties" ma:root="true" ma:fieldsID="e680e25e236a8fdddf6ca901961fcb03" ns2:_="" ns3:_="" ns4:_="">
    <xsd:import namespace="e6eff02b-4015-49af-b5ab-a57abd92c36e"/>
    <xsd:import namespace="c67ed974-e216-47ad-8cef-0b6ed966364a"/>
    <xsd:import namespace="a8a9630b-75d6-4764-bb6e-6771892ef157"/>
    <xsd:element name="properties">
      <xsd:complexType>
        <xsd:sequence>
          <xsd:element name="documentManagement">
            <xsd:complexType>
              <xsd:all>
                <xsd:element ref="ns2:Meeting_x002f_Event"/>
                <xsd:element ref="ns2:Document_x0020_type"/>
                <xsd:element ref="ns3:Contributed_x0020_by" minOccurs="0"/>
                <xsd:element ref="ns2:Document_x0020_Description" minOccurs="0"/>
                <xsd:element ref="ns2:Day" minOccurs="0"/>
                <xsd:element ref="ns2:MediaServiceMetadata" minOccurs="0"/>
                <xsd:element ref="ns2:MediaServiceFastMetadata" minOccurs="0"/>
                <xsd:element ref="ns4:SharedWithUsers" minOccurs="0"/>
                <xsd:element ref="ns4:SharedWithDetails" minOccurs="0"/>
                <xsd:element ref="ns2:MediaServiceDateTaken" minOccurs="0"/>
                <xsd:element ref="ns2:MediaServiceAutoTag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6eff02b-4015-49af-b5ab-a57abd92c36e" elementFormDefault="qualified">
    <xsd:import namespace="http://schemas.microsoft.com/office/2006/documentManagement/types"/>
    <xsd:import namespace="http://schemas.microsoft.com/office/infopath/2007/PartnerControls"/>
    <xsd:element name="Meeting_x002f_Event" ma:index="8" ma:displayName="Meeting/Event" ma:format="Dropdown" ma:internalName="Meeting_x002f_Event">
      <xsd:simpleType>
        <xsd:restriction base="dms:Choice">
          <xsd:enumeration value="MEdNet 2015"/>
          <xsd:enumeration value="MEdNet 2017"/>
          <xsd:enumeration value="LSCE Launch 2017"/>
          <xsd:enumeration value="IM Workshop 2017"/>
          <xsd:enumeration value="WoS Meeting 2017"/>
          <xsd:enumeration value="Brussels Education Consultation 2017"/>
          <xsd:enumeration value="NLG Education Consultation 2018"/>
          <xsd:enumeration value="SDG4 Workshop 2018"/>
        </xsd:restriction>
      </xsd:simpleType>
    </xsd:element>
    <xsd:element name="Document_x0020_type" ma:index="9" ma:displayName="Document type" ma:format="Dropdown" ma:internalName="Document_x0020_type">
      <xsd:simpleType>
        <xsd:restriction base="dms:Choice">
          <xsd:enumeration value="Agenda"/>
          <xsd:enumeration value="Participants List"/>
          <xsd:enumeration value="Admin Note"/>
          <xsd:enumeration value="Meeting Report"/>
          <xsd:enumeration value="Presentation"/>
          <xsd:enumeration value="Resource Document"/>
          <xsd:enumeration value="Photo/Video"/>
        </xsd:restriction>
      </xsd:simpleType>
    </xsd:element>
    <xsd:element name="Document_x0020_Description" ma:index="11" nillable="true" ma:displayName="Document Description" ma:internalName="Document_x0020_Description">
      <xsd:simpleType>
        <xsd:restriction base="dms:Note">
          <xsd:maxLength value="255"/>
        </xsd:restriction>
      </xsd:simpleType>
    </xsd:element>
    <xsd:element name="Day" ma:index="12" nillable="true" ma:displayName="Category" ma:format="Dropdown" ma:internalName="Day">
      <xsd:simpleType>
        <xsd:restriction base="dms:Choice">
          <xsd:enumeration value="Day 1"/>
          <xsd:enumeration value="Day 2"/>
          <xsd:enumeration value="Day 3"/>
          <xsd:enumeration value="Day 4"/>
          <xsd:enumeration value="Day 5"/>
          <xsd:enumeration value="Day 6"/>
          <xsd:enumeration value="Presentations in English"/>
          <xsd:enumeration value="Presentations in Arabic"/>
          <xsd:enumeration value="Presentations"/>
          <xsd:enumeration value="Resources"/>
          <xsd:enumeration value="General Documents"/>
          <xsd:enumeration value="Final Report"/>
          <xsd:enumeration value="Daily Recap"/>
          <xsd:enumeration value="Surveys, Quizzes and Evaluations"/>
          <xsd:enumeration value="Session 1 SDG4 Unpacking"/>
          <xsd:enumeration value="Session 2 Understanding the SDG4 Indicators"/>
          <xsd:enumeration value="Session 3 National Approach &amp; CO Engagement"/>
          <xsd:enumeration value="Session 4 Experiencing the Calculation and Analysis"/>
          <xsd:enumeration value="Session 5 Integrating SDG4 Monitoring and Sector Analysis"/>
          <xsd:enumeration value="Session 6 Localization of SDG4 monitoring"/>
          <xsd:enumeration value="Session 7 Effective Data Presentation"/>
          <xsd:enumeration value="Session 8 Country Way forward"/>
          <xsd:enumeration value="Photos"/>
        </xsd:restriction>
      </xsd:simpleType>
    </xsd:element>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Location" ma:index="19" nillable="true" ma:displayName="MediaServic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c67ed974-e216-47ad-8cef-0b6ed966364a" elementFormDefault="qualified">
    <xsd:import namespace="http://schemas.microsoft.com/office/2006/documentManagement/types"/>
    <xsd:import namespace="http://schemas.microsoft.com/office/infopath/2007/PartnerControls"/>
    <xsd:element name="Contributed_x0020_by" ma:index="10" nillable="true" ma:displayName="Contributed by" ma:description="The person who uploaded the document on drop-off box or shared it with site owners via other means." ma:list="UserInfo" ma:SearchPeopleOnly="false" ma:SharePointGroup="0" ma:internalName="Contributed_x0020_by" ma:readOnly="fals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a8a9630b-75d6-4764-bb6e-6771892ef157" elementFormDefault="qualified">
    <xsd:import namespace="http://schemas.microsoft.com/office/2006/documentManagement/types"/>
    <xsd:import namespace="http://schemas.microsoft.com/office/infopath/2007/PartnerControls"/>
    <xsd:element name="SharedWithUsers" ma:index="15"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ocument_x0020_Description xmlns="e6eff02b-4015-49af-b5ab-a57abd92c36e" xsi:nil="true"/>
    <Meeting_x002f_Event xmlns="e6eff02b-4015-49af-b5ab-a57abd92c36e">IM Workshop 2017</Meeting_x002f_Event>
    <Contributed_x0020_by xmlns="c67ed974-e216-47ad-8cef-0b6ed966364a">
      <UserInfo>
        <DisplayName/>
        <AccountId xsi:nil="true"/>
        <AccountType/>
      </UserInfo>
    </Contributed_x0020_by>
    <Day xmlns="e6eff02b-4015-49af-b5ab-a57abd92c36e">Day 3</Day>
    <Document_x0020_type xmlns="e6eff02b-4015-49af-b5ab-a57abd92c36e">Presentation</Document_x0020_type>
  </documentManagement>
</p:properties>
</file>

<file path=customXml/itemProps1.xml><?xml version="1.0" encoding="utf-8"?>
<ds:datastoreItem xmlns:ds="http://schemas.openxmlformats.org/officeDocument/2006/customXml" ds:itemID="{A0E6EDAE-2F5B-45E0-9ABE-46D1BE234D5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6eff02b-4015-49af-b5ab-a57abd92c36e"/>
    <ds:schemaRef ds:uri="c67ed974-e216-47ad-8cef-0b6ed966364a"/>
    <ds:schemaRef ds:uri="a8a9630b-75d6-4764-bb6e-6771892ef1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5126E3F-CEFA-4ED5-A382-863E64082985}">
  <ds:schemaRefs>
    <ds:schemaRef ds:uri="http://schemas.microsoft.com/sharepoint/v3/contenttype/forms"/>
  </ds:schemaRefs>
</ds:datastoreItem>
</file>

<file path=customXml/itemProps3.xml><?xml version="1.0" encoding="utf-8"?>
<ds:datastoreItem xmlns:ds="http://schemas.openxmlformats.org/officeDocument/2006/customXml" ds:itemID="{A75FB3DD-22E5-4B10-B799-E5D7E650FF7E}">
  <ds:schemaRefs>
    <ds:schemaRef ds:uri="http://purl.org/dc/terms/"/>
    <ds:schemaRef ds:uri="http://schemas.openxmlformats.org/package/2006/metadata/core-properties"/>
    <ds:schemaRef ds:uri="e6eff02b-4015-49af-b5ab-a57abd92c36e"/>
    <ds:schemaRef ds:uri="http://purl.org/dc/dcmitype/"/>
    <ds:schemaRef ds:uri="http://schemas.microsoft.com/office/2006/metadata/properties"/>
    <ds:schemaRef ds:uri="http://schemas.microsoft.com/office/2006/documentManagement/types"/>
    <ds:schemaRef ds:uri="http://schemas.microsoft.com/office/infopath/2007/PartnerControls"/>
    <ds:schemaRef ds:uri="a8a9630b-75d6-4764-bb6e-6771892ef157"/>
    <ds:schemaRef ds:uri="c67ed974-e216-47ad-8cef-0b6ed966364a"/>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5887</TotalTime>
  <Words>1095</Words>
  <Application>Microsoft Office PowerPoint</Application>
  <PresentationFormat>Grand écran</PresentationFormat>
  <Paragraphs>147</Paragraphs>
  <Slides>19</Slides>
  <Notes>17</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19</vt:i4>
      </vt:variant>
    </vt:vector>
  </HeadingPairs>
  <TitlesOfParts>
    <vt:vector size="28" baseType="lpstr">
      <vt:lpstr>Arial Unicode MS</vt:lpstr>
      <vt:lpstr>ＭＳ Ｐゴシック</vt:lpstr>
      <vt:lpstr>Arial</vt:lpstr>
      <vt:lpstr>Baskerville Old Face</vt:lpstr>
      <vt:lpstr>Calibri</vt:lpstr>
      <vt:lpstr>Calibri Light</vt:lpstr>
      <vt:lpstr>Verdana</vt:lpstr>
      <vt:lpstr>Wingdings 3</vt:lpstr>
      <vt:lpstr>Office Theme</vt:lpstr>
      <vt:lpstr>Présentation PowerPoint</vt:lpstr>
      <vt:lpstr>Convention relative aux droits des personnes handicapées</vt:lpstr>
      <vt:lpstr>Convention relative aux droits des personnes handicapées</vt:lpstr>
      <vt:lpstr>Un Modèle de droits humains</vt:lpstr>
      <vt:lpstr>Présentation PowerPoint</vt:lpstr>
      <vt:lpstr>Situation</vt:lpstr>
      <vt:lpstr>Situation mondiale  handicap et éducation</vt:lpstr>
      <vt:lpstr>Situation mondiale  données et suivi</vt:lpstr>
      <vt:lpstr>Données et suivi</vt:lpstr>
      <vt:lpstr>Education Inclusive  et  inclusion par l’éducation</vt:lpstr>
      <vt:lpstr>Définition </vt:lpstr>
      <vt:lpstr>Vu par les praticiens</vt:lpstr>
      <vt:lpstr>Défis</vt:lpstr>
      <vt:lpstr>Enjeux </vt:lpstr>
      <vt:lpstr>Défis opérationnels</vt:lpstr>
      <vt:lpstr>Bénéfices</vt:lpstr>
      <vt:lpstr>Bénéfices</vt:lpstr>
      <vt:lpstr>Présentation PowerPoint</vt:lpstr>
      <vt:lpstr>Merci</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RUCHITA</dc:creator>
  <cp:lastModifiedBy>Rkia CHAFAQI</cp:lastModifiedBy>
  <cp:revision>207</cp:revision>
  <dcterms:created xsi:type="dcterms:W3CDTF">2017-05-10T15:42:21Z</dcterms:created>
  <dcterms:modified xsi:type="dcterms:W3CDTF">2019-01-06T20:36:14Z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0x01010069CEDC58C5D19C41B1795FF3C1D78AF0</vt:lpwstr>
  </property>
</Properties>
</file>